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314" r:id="rId3"/>
    <p:sldId id="2316" r:id="rId5"/>
    <p:sldId id="2315" r:id="rId6"/>
    <p:sldId id="1489" r:id="rId7"/>
    <p:sldId id="2326" r:id="rId8"/>
    <p:sldId id="2338" r:id="rId9"/>
    <p:sldId id="2339" r:id="rId10"/>
    <p:sldId id="2346" r:id="rId11"/>
    <p:sldId id="2327" r:id="rId12"/>
    <p:sldId id="2328" r:id="rId13"/>
    <p:sldId id="2329" r:id="rId14"/>
    <p:sldId id="2330" r:id="rId15"/>
    <p:sldId id="2323" r:id="rId16"/>
    <p:sldId id="2325" r:id="rId17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8"/>
    <p:restoredTop sz="96318" autoAdjust="0"/>
  </p:normalViewPr>
  <p:slideViewPr>
    <p:cSldViewPr snapToGrid="0">
      <p:cViewPr varScale="1">
        <p:scale>
          <a:sx n="99" d="100"/>
          <a:sy n="99" d="100"/>
        </p:scale>
        <p:origin x="12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gs" Target="tags/tag5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lang="zh-CN" altLang="en-US" sz="16600" dirty="0">
              <a:gradFill>
                <a:gsLst>
                  <a:gs pos="0">
                    <a:schemeClr val="accent1"/>
                  </a:gs>
                  <a:gs pos="43000">
                    <a:schemeClr val="accent2"/>
                  </a:gs>
                </a:gsLst>
                <a:lin ang="10800000" scaled="1"/>
              </a:gradFill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770" y="2291715"/>
            <a:ext cx="6687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智能实验箱</a:t>
            </a:r>
            <a:endParaRPr lang="zh-CN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2" grpId="0" animBg="1"/>
      <p:bldP spid="3" grpId="0" animBg="1"/>
      <p:bldP spid="7" grpId="0"/>
      <p:bldP spid="9" grpId="0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16530" y="1263650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第二步：运行插件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36725" y="2023110"/>
            <a:ext cx="66040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打开“好好搭搭硬件下载”插件，确认插件程序显示“打开端口成功”。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18005" y="3862705"/>
            <a:ext cx="6041390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浏览器，登录“好好搭搭”网站；单击网站上方的“创作”按钮，在“创作模板”网页中选择“好搭BOX智能实验箱”模板，进入“模板项目页”；在“模板项目页”中单击网页右上角的“转到设计页”按钮，进入“好搭BOX编程设计页”。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16530" y="3106420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第三步：进入网站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5130" y="2444750"/>
            <a:ext cx="439610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先尝试点亮一个彩色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LED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灯吧！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29200" y="1815465"/>
            <a:ext cx="5243830" cy="129095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335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15010" y="2122170"/>
            <a:ext cx="246761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随机点亮一盏灯的程序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85540" y="1268730"/>
            <a:ext cx="7029450" cy="265620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5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拓展与思考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45615" y="1538605"/>
            <a:ext cx="700024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如何让6盏灯实现按顺序亮灭呢？同样6盏灯都显示一样的颜色，且每次只亮一盏灯？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绚丽的灯光可不仅仅只会顺序随机，还可以颜色随机；不仅仅只会按顺序依次点亮还可以按逆序依次点亮；你是否能够创造出更多好玩的灯光效果呢？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kumimoji="0" lang="zh-CN" altLang="en-US" sz="166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1D9A78"/>
                  </a:gs>
                  <a:gs pos="43000">
                    <a:srgbClr val="8BC145"/>
                  </a:gs>
                </a:gsLst>
                <a:lin ang="10800000" scaled="1"/>
              </a:gra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35号-经典雅黑" panose="02000000000000000000" pitchFamily="2" charset="-122"/>
              <a:ea typeface="字魂35号-经典雅黑" panose="02000000000000000000" pitchFamily="2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1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252309" y="2923120"/>
            <a:ext cx="5333873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彩色</a:t>
            </a:r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LED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的使用</a:t>
            </a:r>
            <a:endParaRPr lang="zh-CN" altLang="en-US" sz="4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  <a:p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——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炫彩灯光秀</a:t>
            </a:r>
            <a:endParaRPr lang="zh-CN" altLang="en-US" sz="4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60704" y="1224309"/>
            <a:ext cx="4494112" cy="776715"/>
            <a:chOff x="2070781" y="1670076"/>
            <a:chExt cx="3612877" cy="624412"/>
          </a:xfrm>
        </p:grpSpPr>
        <p:sp>
          <p:nvSpPr>
            <p:cNvPr id="21" name="ïş1îḓê"/>
            <p:cNvSpPr/>
            <p:nvPr/>
          </p:nvSpPr>
          <p:spPr>
            <a:xfrm>
              <a:off x="2070781" y="1670139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情景描述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62690" cy="776637"/>
            <a:chOff x="2034026" y="2490855"/>
            <a:chExt cx="3668008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81528" y="2564444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知识与概念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94360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397923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作品制作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  <a:endParaRPr kumimoji="0" lang="zh-CN" altLang="en-US" sz="60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黑体" panose="02010609060101010101" charset="-122"/>
              <a:ea typeface="黑体" panose="02010609060101010101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3" name="ísļïďe"/>
          <p:cNvGrpSpPr/>
          <p:nvPr/>
        </p:nvGrpSpPr>
        <p:grpSpPr>
          <a:xfrm>
            <a:off x="5060651" y="4598320"/>
            <a:ext cx="4448444" cy="776637"/>
            <a:chOff x="2034026" y="3326376"/>
            <a:chExt cx="3576164" cy="624349"/>
          </a:xfrm>
        </p:grpSpPr>
        <p:sp>
          <p:nvSpPr>
            <p:cNvPr id="4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04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5" name="îśļïḑè"/>
            <p:cNvSpPr/>
            <p:nvPr/>
          </p:nvSpPr>
          <p:spPr bwMode="auto">
            <a:xfrm>
              <a:off x="2726396" y="3390266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拓展与思考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6" name="直接连接符 21"/>
          <p:cNvCxnSpPr/>
          <p:nvPr/>
        </p:nvCxnSpPr>
        <p:spPr>
          <a:xfrm>
            <a:off x="6051111" y="527568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情景描述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678305" y="1375410"/>
            <a:ext cx="687324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1879年10月21日，“发明大王”爱迪生点燃了世界上第一盏电灯，当时电灯还是照明的器具，现在灯不仅可以作为发光装置，更是环境装饰的小能手。HALO PARK光乐园以“光与好玩的一切”为主题，用灯光的炫彩变化，绘画不一样的世界，有科幻的HALO DOG，有灿烂的海底两万里，有奇妙的森林迷宫，还有更多创意等待着小朋友们的参与，下面我们就一起来走进炫彩灯光的世界。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90245" y="1773555"/>
            <a:ext cx="495300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上节课我们认识的红黄绿三色LED灯，每个灯都只能发出一种固定颜色的灯光，那要是想要让每个灯都能发出一百种、一千种、一万种甚至更多的色彩应该怎么办呢？</a:t>
            </a:r>
            <a:endParaRPr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好搭BOX给大家带来了一个新工具，叫做彩色LED，下面我们来一起认识一下。</a:t>
            </a:r>
            <a:endParaRPr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19265" y="1927225"/>
            <a:ext cx="4029075" cy="25546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60245" y="2116455"/>
            <a:ext cx="555498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彩色LED是由红绿蓝三种颜色的发光二极管组成的、可以发出彩色光线的元件。彩色LED模块由6个RGB LED灯珠组成，每个灯珠边上都有编号，可以使用指令，根据编号控制这些灯珠。</a:t>
            </a:r>
            <a:endParaRPr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RGB是一种颜色模式，通过设置不同的R（红）G（绿）B（蓝）颜色值，可以显示出人类视力所能感知的几乎所有颜色</a:t>
            </a:r>
            <a:endParaRPr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5055" y="1391920"/>
            <a:ext cx="33026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彩</a:t>
            </a:r>
            <a:r>
              <a:rPr lang="zh-CN" altLang="en-US" sz="2400" b="1"/>
              <a:t>色</a:t>
            </a:r>
            <a:r>
              <a:rPr lang="en-US" altLang="zh-CN" sz="2400" b="1"/>
              <a:t>LED</a:t>
            </a:r>
            <a:r>
              <a:rPr lang="zh-CN" altLang="en-US" sz="2400" b="1"/>
              <a:t>模块</a:t>
            </a:r>
            <a:endParaRPr lang="zh-CN" altLang="en-US" sz="24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770245" y="1520190"/>
            <a:ext cx="533463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使用该指令可以设置两项内容：1是可以指定点亮某个编号的灯；2是可以指定点亮灯的颜色。指令默认是点亮编号为“1”的灯，红色值、绿色值、蓝色值均为“0”，即默认处于灭的状态。若要点亮指定编号的灯，可以直接输入；“红”、“绿”、“蓝”这三个颜色参数值既可以单击下拉列表选择预置的数值，也可以直接输入。</a:t>
            </a:r>
            <a:endParaRPr lang="zh-CN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9400" y="2148840"/>
            <a:ext cx="5196205" cy="6102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865495" y="2224405"/>
            <a:ext cx="5200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该条语句可以让6个LED灯都处于熄灭的状态。</a:t>
            </a:r>
            <a:endParaRPr lang="zh-CN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8670" y="2428875"/>
            <a:ext cx="3399155" cy="99441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5715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89630" y="1273175"/>
            <a:ext cx="5683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第一步：搭建硬件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93900" y="1852295"/>
            <a:ext cx="626872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将彩色LED模块放置于主控板上任意六边形区域，磁铁吸合；用USB线把主控板和计算机连接起来，打开主控板的电源开关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47365" y="3507740"/>
            <a:ext cx="4027170" cy="293878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5.1.0"/>
</p:tagLst>
</file>

<file path=ppt/tags/tag2.xml><?xml version="1.0" encoding="utf-8"?>
<p:tagLst xmlns:p="http://schemas.openxmlformats.org/presentationml/2006/main">
  <p:tag name="PA" val="v5.1.0"/>
</p:tagLst>
</file>

<file path=ppt/tags/tag3.xml><?xml version="1.0" encoding="utf-8"?>
<p:tagLst xmlns:p="http://schemas.openxmlformats.org/presentationml/2006/main">
  <p:tag name="MH" val="20161008230036"/>
  <p:tag name="MH_LIBRARY" val="CONTENTS"/>
  <p:tag name="MH_TYPE" val="OTHERS"/>
  <p:tag name="ID" val="553514"/>
</p:tagLst>
</file>

<file path=ppt/tags/tag4.xml><?xml version="1.0" encoding="utf-8"?>
<p:tagLst xmlns:p="http://schemas.openxmlformats.org/presentationml/2006/main">
  <p:tag name="PA" val="v5.1.0"/>
</p:tagLst>
</file>

<file path=ppt/tags/tag5.xml><?xml version="1.0" encoding="utf-8"?>
<p:tagLst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1122</Words>
  <Application>WPS 演示</Application>
  <PresentationFormat>宽屏</PresentationFormat>
  <Paragraphs>128</Paragraphs>
  <Slides>14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9" baseType="lpstr">
      <vt:lpstr>Arial</vt:lpstr>
      <vt:lpstr>宋体</vt:lpstr>
      <vt:lpstr>Wingdings</vt:lpstr>
      <vt:lpstr>思源黑体</vt:lpstr>
      <vt:lpstr>Open Sans</vt:lpstr>
      <vt:lpstr>黑体</vt:lpstr>
      <vt:lpstr>思源黑体 CN Heavy</vt:lpstr>
      <vt:lpstr>微软雅黑</vt:lpstr>
      <vt:lpstr>等线</vt:lpstr>
      <vt:lpstr>字魂35号-经典雅黑</vt:lpstr>
      <vt:lpstr>Arial Unicode MS</vt:lpstr>
      <vt:lpstr>Calibri Light</vt:lpstr>
      <vt:lpstr>Calibri</vt:lpstr>
      <vt:lpstr>AMGDT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好好搭搭</cp:lastModifiedBy>
  <cp:revision>42</cp:revision>
  <dcterms:created xsi:type="dcterms:W3CDTF">2019-11-11T11:40:00Z</dcterms:created>
  <dcterms:modified xsi:type="dcterms:W3CDTF">2020-04-24T03:30:15Z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