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6" d="100"/>
          <a:sy n="96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震动传感器的使用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820429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701627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4002018" y="2163945"/>
            <a:ext cx="6456468" cy="142294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震动传感器也叫做震动开关模块，是一种常闭开关。有震动时开关内部断开，输出低电平；没震动时开关内部闭合，输出高电平。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43" y="1532708"/>
            <a:ext cx="1684775" cy="33646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21533" y="44285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4564935" y="3336427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360070" y="3509990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635285" y="2286001"/>
            <a:ext cx="1276682" cy="2549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2FA87CA-5AAB-4F20-9413-30568328A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730" y="4560714"/>
            <a:ext cx="2187334" cy="10984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7608283" y="2624540"/>
          <a:ext cx="408428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静止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震动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1EA25E83-BF41-4065-AC61-C2C7C9D57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6" y="1902227"/>
            <a:ext cx="556260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9267" y="126238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板载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LED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灯控制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581EC8-753C-4AE7-B2F3-71A0ED55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631712"/>
            <a:ext cx="469582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95</Words>
  <Application>Microsoft Office PowerPoint</Application>
  <PresentationFormat>宽屏</PresentationFormat>
  <Paragraphs>39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thinPad</cp:lastModifiedBy>
  <cp:revision>50</cp:revision>
  <dcterms:created xsi:type="dcterms:W3CDTF">2019-11-11T11:40:00Z</dcterms:created>
  <dcterms:modified xsi:type="dcterms:W3CDTF">2020-04-10T08:37:34Z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