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96" d="100"/>
          <a:sy n="9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光敏传感器的使用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4002018" y="2163945"/>
            <a:ext cx="6456468" cy="142294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亮度传感器也称为光敏传感器，其实是一个光敏管，能够感知周围光线的强度，通过转化和采集后输出具体数值，亮度越大，数值越大，反之越小。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0010C3C-7ACF-4669-9891-303FA7F0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81" y="1881051"/>
            <a:ext cx="1496637" cy="2984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C09833-CC6D-454B-8D85-73063907485B}"/>
              </a:ext>
            </a:extLst>
          </p:cNvPr>
          <p:cNvGrpSpPr/>
          <p:nvPr/>
        </p:nvGrpSpPr>
        <p:grpSpPr>
          <a:xfrm>
            <a:off x="4676162" y="643837"/>
            <a:ext cx="3157905" cy="3609035"/>
            <a:chOff x="7171429" y="1039199"/>
            <a:chExt cx="3157905" cy="36090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E67A470-46B6-4C9A-9577-4A297547D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/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A1AFFF8-FD0E-4938-A2B6-AC63E91E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45EF50C-4224-4632-A778-DC17F6F6EEA0}"/>
              </a:ext>
            </a:extLst>
          </p:cNvPr>
          <p:cNvCxnSpPr>
            <a:cxnSpLocks/>
          </p:cNvCxnSpPr>
          <p:nvPr/>
        </p:nvCxnSpPr>
        <p:spPr>
          <a:xfrm>
            <a:off x="6219564" y="3537413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622DB7-D8DA-439A-B1A9-22C94ECFA877}"/>
              </a:ext>
            </a:extLst>
          </p:cNvPr>
          <p:cNvCxnSpPr>
            <a:cxnSpLocks/>
          </p:cNvCxnSpPr>
          <p:nvPr/>
        </p:nvCxnSpPr>
        <p:spPr>
          <a:xfrm>
            <a:off x="3856794" y="2962039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2656C948-E9A1-44E1-9643-E7A276D6B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947104" y="1643243"/>
            <a:ext cx="1322652" cy="26375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B5F4FF-FD5F-49F7-AB91-C98837DE5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389464" y="1495935"/>
            <a:ext cx="1342647" cy="2677465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09ADCD-2201-498B-AC1E-FC05DAB46726}"/>
              </a:ext>
            </a:extLst>
          </p:cNvPr>
          <p:cNvCxnSpPr>
            <a:cxnSpLocks/>
          </p:cNvCxnSpPr>
          <p:nvPr/>
        </p:nvCxnSpPr>
        <p:spPr>
          <a:xfrm>
            <a:off x="7083320" y="2790045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DB3D92DA-11A5-4568-8B14-77678D65019F}"/>
              </a:ext>
            </a:extLst>
          </p:cNvPr>
          <p:cNvSpPr txBox="1"/>
          <p:nvPr/>
        </p:nvSpPr>
        <p:spPr>
          <a:xfrm>
            <a:off x="1166949" y="1506583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亮度传感器连接在</a:t>
            </a:r>
            <a:r>
              <a:rPr lang="en-US" altLang="zh-CN" dirty="0"/>
              <a:t>A2</a:t>
            </a:r>
            <a:r>
              <a:rPr lang="zh-CN" altLang="en-US" dirty="0"/>
              <a:t>接口</a:t>
            </a:r>
            <a:endParaRPr lang="en-US" altLang="zh-CN" dirty="0"/>
          </a:p>
          <a:p>
            <a:r>
              <a:rPr lang="en-US" altLang="zh-CN" dirty="0"/>
              <a:t>LED</a:t>
            </a:r>
            <a:r>
              <a:rPr lang="zh-CN" altLang="en-US" dirty="0"/>
              <a:t>模块连接在</a:t>
            </a:r>
            <a:r>
              <a:rPr lang="en-US" altLang="zh-CN" dirty="0"/>
              <a:t>D6</a:t>
            </a:r>
            <a:r>
              <a:rPr lang="zh-CN" altLang="en-US" dirty="0"/>
              <a:t>接口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26E3EC-8060-409B-823B-B547A211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85" y="4437620"/>
            <a:ext cx="3069558" cy="13841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9BA63-24AC-4FBE-9CEA-967767780CFC}"/>
              </a:ext>
            </a:extLst>
          </p:cNvPr>
          <p:cNvSpPr txBox="1"/>
          <p:nvPr/>
        </p:nvSpPr>
        <p:spPr>
          <a:xfrm>
            <a:off x="3759267" y="1262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直接显示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44C1FC2-930C-4E36-8906-576CEDE0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0" y="1696993"/>
            <a:ext cx="7860571" cy="2620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7D0A89-3C60-4556-BCE5-1820E791EF59}"/>
              </a:ext>
            </a:extLst>
          </p:cNvPr>
          <p:cNvSpPr txBox="1"/>
          <p:nvPr/>
        </p:nvSpPr>
        <p:spPr>
          <a:xfrm>
            <a:off x="3691886" y="12239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自动感应灯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DA5095-3722-4FBF-A591-9B91D73A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11" y="1944236"/>
            <a:ext cx="68961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108</Words>
  <Application>Microsoft Office PowerPoint</Application>
  <PresentationFormat>宽屏</PresentationFormat>
  <Paragraphs>38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thinPad</cp:lastModifiedBy>
  <cp:revision>47</cp:revision>
  <dcterms:created xsi:type="dcterms:W3CDTF">2019-11-11T11:40:00Z</dcterms:created>
  <dcterms:modified xsi:type="dcterms:W3CDTF">2020-04-13T06:51:06Z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