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62" r:id="rId5"/>
    <p:sldId id="346" r:id="rId6"/>
    <p:sldId id="375" r:id="rId7"/>
    <p:sldId id="324" r:id="rId8"/>
    <p:sldId id="395" r:id="rId9"/>
    <p:sldId id="340" r:id="rId10"/>
    <p:sldId id="396" r:id="rId11"/>
    <p:sldId id="376" r:id="rId12"/>
    <p:sldId id="377" r:id="rId13"/>
    <p:sldId id="378" r:id="rId14"/>
    <p:sldId id="379" r:id="rId15"/>
    <p:sldId id="397" r:id="rId16"/>
    <p:sldId id="341" r:id="rId17"/>
    <p:sldId id="343" r:id="rId18"/>
    <p:sldId id="359" r:id="rId19"/>
    <p:sldId id="398" r:id="rId20"/>
    <p:sldId id="399" r:id="rId21"/>
    <p:sldId id="345" r:id="rId22"/>
    <p:sldId id="34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Wulink-NOVA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物联网编程课程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567805" y="1101090"/>
            <a:ext cx="41732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这个指令在执行器指令类别中。</a:t>
            </a:r>
            <a:endParaRPr sz="2400" b="1"/>
          </a:p>
          <a:p>
            <a:endParaRPr sz="2400" b="1"/>
          </a:p>
          <a:p>
            <a:r>
              <a:rPr sz="2400" b="1"/>
              <a:t>使用这个指令可以设置蜂鸣器发出指定频率的声音——也就是音调。</a:t>
            </a:r>
            <a:endParaRPr sz="2400" b="1"/>
          </a:p>
          <a:p>
            <a:endParaRPr sz="2400" b="1"/>
          </a:p>
          <a:p>
            <a:r>
              <a:rPr sz="2400" b="1"/>
              <a:t>指令的参数就是频率值，默认是“523”Hz，可以根据需要修改。与“设置蜂鸣器响起音调”指令相比，这个指令更加灵活，除了音符，还可以设置各种声音的音调。</a:t>
            </a:r>
            <a:endParaRPr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85" y="2138045"/>
            <a:ext cx="5259070" cy="9410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88455" y="1314450"/>
            <a:ext cx="356806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这个指令在执行器指令类别中。</a:t>
            </a:r>
            <a:endParaRPr lang="zh-CN" altLang="en-US" sz="2400" b="1">
              <a:sym typeface="+mn-ea"/>
            </a:endParaRPr>
          </a:p>
          <a:p>
            <a:endParaRPr sz="2400" b="1"/>
          </a:p>
          <a:p>
            <a:r>
              <a:rPr sz="2400" b="1"/>
              <a:t>使用这个指令可以设置蜂鸣器的响度——也就是响度</a:t>
            </a:r>
            <a:r>
              <a:rPr lang="zh-CN" sz="2400" b="1"/>
              <a:t>。</a:t>
            </a:r>
            <a:endParaRPr lang="zh-CN" sz="2400" b="1"/>
          </a:p>
          <a:p>
            <a:endParaRPr lang="zh-CN" sz="2400" b="1"/>
          </a:p>
          <a:p>
            <a:r>
              <a:rPr sz="2400" b="1"/>
              <a:t>该条指令默认蜂鸣器发出声音的响度值为“5”，将数值修改为“0”可以关闭蜂鸣器。</a:t>
            </a:r>
            <a:endParaRPr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" y="2379345"/>
            <a:ext cx="4899025" cy="1075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38925" y="755650"/>
            <a:ext cx="367728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这个指令在传感器指令类别中。</a:t>
            </a:r>
            <a:endParaRPr lang="zh-CN" altLang="en-US" sz="2400" b="1">
              <a:sym typeface="+mn-ea"/>
            </a:endParaRPr>
          </a:p>
          <a:p>
            <a:endParaRPr sz="2400" b="1"/>
          </a:p>
          <a:p>
            <a:r>
              <a:rPr lang="zh-CN" sz="2400" b="1">
                <a:sym typeface="+mn-ea"/>
              </a:rPr>
              <a:t>这个指令可以</a:t>
            </a:r>
            <a:r>
              <a:rPr sz="2400" b="1">
                <a:sym typeface="+mn-ea"/>
              </a:rPr>
              <a:t>读取指定端口红外接收模块的值。</a:t>
            </a:r>
            <a:endParaRPr sz="2400" b="1">
              <a:sym typeface="+mn-ea"/>
            </a:endParaRPr>
          </a:p>
          <a:p>
            <a:endParaRPr sz="2400" b="1">
              <a:sym typeface="+mn-ea"/>
            </a:endParaRPr>
          </a:p>
          <a:p>
            <a:r>
              <a:rPr sz="2400" b="1">
                <a:sym typeface="+mn-ea"/>
              </a:rPr>
              <a:t>指令默认是数字端口“S0”，单击下拉列表，选择红外接收模块与扩展板连接的端口号。</a:t>
            </a:r>
            <a:endParaRPr sz="2400" b="1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" y="2021205"/>
            <a:ext cx="5012055" cy="1193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79633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6638925" y="755650"/>
            <a:ext cx="367728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这个指令在传感器指令类别中。</a:t>
            </a:r>
            <a:endParaRPr lang="zh-CN" altLang="en-US" sz="2400" b="1">
              <a:sym typeface="+mn-ea"/>
            </a:endParaRPr>
          </a:p>
          <a:p>
            <a:endParaRPr sz="2400" b="1"/>
          </a:p>
          <a:p>
            <a:r>
              <a:rPr lang="zh-CN" sz="2400" b="1">
                <a:sym typeface="+mn-ea"/>
              </a:rPr>
              <a:t>这个指令可以</a:t>
            </a:r>
            <a:r>
              <a:rPr sz="2400" b="1">
                <a:sym typeface="+mn-ea"/>
              </a:rPr>
              <a:t>可以读取红外遥控器按键的值。</a:t>
            </a:r>
            <a:endParaRPr sz="2400" b="1">
              <a:sym typeface="+mn-ea"/>
            </a:endParaRPr>
          </a:p>
          <a:p>
            <a:endParaRPr sz="2400" b="1">
              <a:sym typeface="+mn-ea"/>
            </a:endParaRPr>
          </a:p>
          <a:p>
            <a:r>
              <a:rPr sz="2400" b="1">
                <a:sym typeface="+mn-ea"/>
              </a:rPr>
              <a:t>指令默认是“OK”键；通过单击下拉列表，还可以选择0-9这十个数字键、四个方向键、以及“*”、“#”键。</a:t>
            </a:r>
            <a:endParaRPr sz="2400" b="1">
              <a:sym typeface="+mn-ea"/>
            </a:endParaRPr>
          </a:p>
          <a:p>
            <a:endParaRPr sz="2400" b="1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" y="1996440"/>
            <a:ext cx="5412740" cy="12153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2865" y="2635885"/>
            <a:ext cx="5353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制作一个用蜂鸣器和红外遥控器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来模拟遥控电子琴的作品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编写一手儿歌程序。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42710" y="1101090"/>
            <a:ext cx="451294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制作一个用蜂鸣器和红外遥控器来模拟遥控电子琴的WULink-NOVA智能装置，需要使用以下配件：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>
                <a:sym typeface="+mn-ea"/>
              </a:rPr>
              <a:t>  WULink-NOVA主控板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红外接收模块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数码管模块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红外遥控器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电源适配器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一根白色连接线</a:t>
            </a:r>
            <a:endParaRPr lang="zh-CN" altLang="en-US" sz="2800" b="1">
              <a:sym typeface="+mn-ea"/>
            </a:endParaRPr>
          </a:p>
          <a:p>
            <a:r>
              <a:rPr lang="zh-CN" altLang="en-US" sz="2800" b="1">
                <a:sym typeface="+mn-ea"/>
              </a:rPr>
              <a:t>  一根红色连接线</a:t>
            </a:r>
            <a:endParaRPr lang="zh-CN" altLang="en-US" sz="2800" b="1"/>
          </a:p>
          <a:p>
            <a:endParaRPr lang="zh-CN" altLang="en-US" sz="28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259455" y="5894070"/>
            <a:ext cx="6165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/>
              <a:t>“</a:t>
            </a:r>
            <a:r>
              <a:rPr lang="zh-CN" sz="2400" b="1"/>
              <a:t>音乐播放器</a:t>
            </a:r>
            <a:r>
              <a:rPr sz="2400" b="1"/>
              <a:t>”范例作品硬件连接图</a:t>
            </a:r>
            <a:endParaRPr sz="2400" b="1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120" y="1536065"/>
            <a:ext cx="8105140" cy="38646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850" y="653415"/>
            <a:ext cx="5603875" cy="4839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4205" y="2404745"/>
            <a:ext cx="24707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i="1"/>
              <a:t>通过数码管读出红外遥控器各个按钮的值并记录</a:t>
            </a:r>
            <a:endParaRPr lang="zh-CN" altLang="en-US" sz="2400" b="1" i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145" y="831850"/>
            <a:ext cx="5052695" cy="4959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65760" y="2155825"/>
            <a:ext cx="32213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两只老虎简谱：</a:t>
            </a:r>
            <a:endParaRPr lang="zh-CN" altLang="en-US" sz="2400" b="1"/>
          </a:p>
          <a:p>
            <a:r>
              <a:rPr lang="en-US" altLang="zh-CN" sz="2400" b="1"/>
              <a:t>1231 1231 345 345</a:t>
            </a:r>
            <a:endParaRPr lang="en-US" altLang="zh-CN" sz="2400" b="1"/>
          </a:p>
          <a:p>
            <a:r>
              <a:rPr lang="en-US" altLang="zh-CN" sz="2400" b="1"/>
              <a:t>565431 565431 351 351</a:t>
            </a:r>
            <a:endParaRPr lang="en-US" altLang="zh-CN" sz="24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程序编写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0" y="550545"/>
            <a:ext cx="4137025" cy="5558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756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261870" y="2210435"/>
            <a:ext cx="63861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你能否尝试使用一个红外遥控器来点放一些简易歌曲呢？</a:t>
            </a:r>
            <a:endParaRPr lang="zh-CN" altLang="en-US" sz="2400" b="1"/>
          </a:p>
          <a:p>
            <a:endParaRPr lang="zh-CN" altLang="en-US" sz="2400" b="1"/>
          </a:p>
          <a:p>
            <a:endParaRPr lang="zh-CN" altLang="en-US" sz="2400" b="1"/>
          </a:p>
          <a:p>
            <a:r>
              <a:rPr lang="zh-CN" altLang="en-US" sz="2400" b="1"/>
              <a:t>你能否使用七个按键和一个蜂鸣器模块来制作一个电子琴？</a:t>
            </a:r>
            <a:endParaRPr lang="zh-CN" altLang="en-US"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使用蜂鸣器与红外遥控器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6750" y="2950182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遥控电子琴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17258" y="2132198"/>
            <a:ext cx="909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</a:t>
            </a:r>
            <a:r>
              <a:rPr lang="zh-CN" altLang="en-US" sz="4800" b="1" dirty="0"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观看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情景描述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06895" y="1841500"/>
            <a:ext cx="3057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</a:t>
            </a:r>
            <a:r>
              <a:rPr lang="zh-CN" altLang="en-US" sz="32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知识概念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四、程序编写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908" y="4967728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五、拓展与思考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222500" y="2097405"/>
            <a:ext cx="642493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/>
              <a:t>在创客作品中，经常会使用蜂鸣器，用于提醒或者警告使用者；除此之外，有时也会使用它演奏一些简单的乐曲。本课我们将使用蜂鸣器和按键模块制作一个音乐播放器，播放我们喜欢的乐曲。</a:t>
            </a:r>
            <a:endParaRPr lang="zh-CN" altLang="en-US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071870" y="2268855"/>
            <a:ext cx="466915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蜂鸣器是一种能够发出指定频率声音的装置（如左图所示），由于结构简单、使用方便，因此在电子产品中应用非常广泛。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蜂鸣器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5" y="1880235"/>
            <a:ext cx="2438400" cy="3375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111554" y="653508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982970" y="1701800"/>
            <a:ext cx="474789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声音是由物体振动产生的声波。它有三个主观属性：音量、音调和音色。音量指人耳感受到的声音强弱，也叫做“响度”；音调指人耳能分辨一个声音调子的高低程度，主要由声音的频率决定；音色指声音振动频率的特性，不同的物体由于材料、结构不同，发声时的振动频率特性不同，就会产生不同音色的声音。</a:t>
            </a:r>
            <a:endParaRPr lang="zh-CN" altLang="en-US" sz="2000" b="1"/>
          </a:p>
          <a:p>
            <a:endParaRPr lang="zh-CN" altLang="en-US" sz="2000" b="1"/>
          </a:p>
          <a:p>
            <a:r>
              <a:rPr lang="zh-CN" altLang="en-US" sz="2000" b="1"/>
              <a:t>对于蜂鸣器来说：它的驱动电流决定了所发声音的音量；它的工作频率决定了所发声音的音调；它的内部结构与发声原理决定了所发声音的音色。</a:t>
            </a:r>
            <a:endParaRPr lang="zh-CN" altLang="en-US" sz="2000" b="1"/>
          </a:p>
        </p:txBody>
      </p:sp>
      <p:sp>
        <p:nvSpPr>
          <p:cNvPr id="7" name="文本框 6"/>
          <p:cNvSpPr txBox="1"/>
          <p:nvPr/>
        </p:nvSpPr>
        <p:spPr>
          <a:xfrm>
            <a:off x="6624955" y="1131570"/>
            <a:ext cx="3021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/>
              <a:t>         </a:t>
            </a:r>
            <a:r>
              <a:rPr lang="zh-CN" altLang="en-US" sz="2400" b="1" i="1"/>
              <a:t>蜂鸣器</a:t>
            </a:r>
            <a:r>
              <a:rPr lang="zh-CN" altLang="en-US" sz="2400" b="1" i="1"/>
              <a:t>模块</a:t>
            </a:r>
            <a:endParaRPr lang="zh-CN" altLang="en-US" sz="2400" b="1" i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45" y="1880235"/>
            <a:ext cx="2438400" cy="33750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899785" y="832485"/>
            <a:ext cx="4507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/>
              <a:t>                   </a:t>
            </a:r>
            <a:r>
              <a:rPr lang="zh-CN" altLang="en-US" sz="2400" b="1" i="1"/>
              <a:t>红外遥控器</a:t>
            </a:r>
            <a:endParaRPr lang="zh-CN" altLang="en-US" sz="2400" b="1" i="1"/>
          </a:p>
        </p:txBody>
      </p:sp>
      <p:sp>
        <p:nvSpPr>
          <p:cNvPr id="6" name="文本框 5"/>
          <p:cNvSpPr txBox="1"/>
          <p:nvPr/>
        </p:nvSpPr>
        <p:spPr>
          <a:xfrm>
            <a:off x="6050915" y="2016760"/>
            <a:ext cx="44824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红外遥控器是一种红外线发射装置。WULink-NOVA套件中的红外遥控器有17个按键，除了0-9这十个数字以外，还包括四个方向键、“OK”键以及“*”、“#”键（如左图所示）。红外遥控器每个按键都有对应的按键值，可以根据需要在程序中定义不同的功能。</a:t>
            </a:r>
            <a:endParaRPr lang="zh-CN" altLang="en-US" sz="2400" b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577340"/>
            <a:ext cx="3209925" cy="4612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899785" y="832485"/>
            <a:ext cx="4507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i="1"/>
              <a:t>                   </a:t>
            </a:r>
            <a:r>
              <a:rPr lang="zh-CN" altLang="en-US" sz="2400" b="1" i="1"/>
              <a:t>红外接收模块</a:t>
            </a:r>
            <a:endParaRPr lang="zh-CN" altLang="en-US" sz="2400" b="1" i="1"/>
          </a:p>
        </p:txBody>
      </p:sp>
      <p:sp>
        <p:nvSpPr>
          <p:cNvPr id="6" name="文本框 5"/>
          <p:cNvSpPr txBox="1"/>
          <p:nvPr/>
        </p:nvSpPr>
        <p:spPr>
          <a:xfrm>
            <a:off x="6050915" y="2016760"/>
            <a:ext cx="44824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红外接收模块一般与红外发射器一起使用，它能够接收发射器发射的红外线，然后将接收到的红外线信号转换为电信号，经过处理后还原为红外发射器发射的按键值。</a:t>
            </a:r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" y="1906905"/>
            <a:ext cx="4142105" cy="33350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092893" y="51435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548755" y="1410970"/>
            <a:ext cx="381635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ym typeface="+mn-ea"/>
              </a:rPr>
              <a:t>这个指令在执行器指令类别中。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使用这个指令可以可以设置蜂鸣器发出指定的音调。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r>
              <a:rPr lang="zh-CN" altLang="en-US" sz="2400" b="1">
                <a:sym typeface="+mn-ea"/>
              </a:rPr>
              <a:t>指令默认是发出“低音DO”的声音；单击下拉列表，选择板载蜂鸣器模块响起的音调。</a:t>
            </a:r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  <a:p>
            <a:endParaRPr lang="zh-CN" altLang="en-US" sz="2400" b="1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1986915"/>
            <a:ext cx="4883785" cy="1035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WPS 演示</Application>
  <PresentationFormat>宽屏</PresentationFormat>
  <Paragraphs>136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黑体</vt:lpstr>
      <vt:lpstr>Calibri</vt:lpstr>
      <vt:lpstr>微软雅黑</vt:lpstr>
      <vt:lpstr>Arial Unicode MS</vt:lpstr>
      <vt:lpstr>Calibri Light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starl</cp:lastModifiedBy>
  <cp:revision>202</cp:revision>
  <dcterms:created xsi:type="dcterms:W3CDTF">2015-05-05T08:02:00Z</dcterms:created>
  <dcterms:modified xsi:type="dcterms:W3CDTF">2020-04-14T06:40:03Z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