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314" r:id="rId2"/>
    <p:sldId id="2316" r:id="rId3"/>
    <p:sldId id="2315" r:id="rId4"/>
    <p:sldId id="1489" r:id="rId5"/>
    <p:sldId id="2326" r:id="rId6"/>
    <p:sldId id="2338" r:id="rId7"/>
    <p:sldId id="2339" r:id="rId8"/>
    <p:sldId id="2360" r:id="rId9"/>
    <p:sldId id="2361" r:id="rId10"/>
    <p:sldId id="2329" r:id="rId11"/>
    <p:sldId id="2362" r:id="rId12"/>
    <p:sldId id="2330" r:id="rId13"/>
    <p:sldId id="2356" r:id="rId14"/>
    <p:sldId id="2353" r:id="rId15"/>
    <p:sldId id="2323" r:id="rId16"/>
    <p:sldId id="2325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9770" y="2336800"/>
            <a:ext cx="439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单按键控制灯亮灭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905" y="1311275"/>
            <a:ext cx="6871335" cy="26962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21890" y="1408430"/>
            <a:ext cx="42913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如果-执行-否则指令是如果执行指令变形而来的，变形操作如下：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540" y="2879090"/>
            <a:ext cx="5295900" cy="3038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5790" y="1837690"/>
            <a:ext cx="376745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单按键控制全部灯的亮灭：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例如按住“上”按键，全部灯点亮，松开“上”按键，全部灯熄灭。</a:t>
            </a: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711700" y="2199640"/>
            <a:ext cx="4312920" cy="32181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1700" y="1530350"/>
            <a:ext cx="2486025" cy="5143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5165" y="2589530"/>
            <a:ext cx="37674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双按键控制灯的亮灭：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5" y="406400"/>
            <a:ext cx="5127625" cy="50114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8485" y="2044700"/>
            <a:ext cx="34067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设置变量来控制，按下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，灯光秀开始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6080" y="601980"/>
            <a:ext cx="6023610" cy="408368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30680" y="1205230"/>
            <a:ext cx="700024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按键模块中也有五个按键，那是否可以实现一个按键控制一种灯光效果的起停呢？即按下某一个按钮后松开，启动一种灯光效果，再按下该按钮后松开，关闭该种灯光效果。</a:t>
            </a:r>
          </a:p>
          <a:p>
            <a:pPr>
              <a:lnSpc>
                <a:spcPct val="150000"/>
              </a:lnSpc>
            </a:pP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假设“中”按键控制彩色LED灯的亮灭，按一下“中”按键后松开，彩色LED全部亮起，再按一下“中”按键松开，彩色LED灯全部熄灭,如此循环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那么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效果会怎么样呢？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252309" y="2923120"/>
            <a:ext cx="5333873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按钮的使用</a:t>
            </a:r>
          </a:p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——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幸运轮盘灯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59255" y="1635760"/>
            <a:ext cx="687324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很多游戏中都需要选定角色、排次序、分配任务等，大家往往采用抽签、比大小、石头剪刀布等方法来解决，今天好搭BOX给大家带来一个游戏辅助小帮手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——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幸运轮盘灯，你可以用它随机选人、排序、抽签……更多更多的功能等你去发现。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4559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75335" y="1521460"/>
            <a:ext cx="4843780" cy="3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 err="1"/>
              <a:t>幸运轮盘灯是通过按钮的不同控制方法，让很多灯能够进行随机的变换</a:t>
            </a:r>
            <a:r>
              <a:rPr sz="2000" dirty="0"/>
              <a:t>。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sz="2000" dirty="0" err="1"/>
              <a:t>上次我们学习的彩色LED灯便可以作为轮盘灯，另外，好搭BOX还给大家带来了一个控制工具</a:t>
            </a:r>
            <a:r>
              <a:rPr sz="2000" dirty="0"/>
              <a:t>——</a:t>
            </a:r>
            <a:r>
              <a:rPr sz="2000" dirty="0" err="1"/>
              <a:t>按键，下面我们来一起认识一下</a:t>
            </a:r>
            <a:r>
              <a:rPr sz="2000" dirty="0"/>
              <a:t>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580" y="1521460"/>
            <a:ext cx="4440555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16685" y="2105660"/>
            <a:ext cx="565340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模块中有“上”、“中”、“下”、“左”、“右”五个按键，可以作为开关使用。按键有“按下”和“弹起”两种状态。默认状态是“弹起”；当用手指按住按键帽往下按、并且保持不动的时候，就处于“按下”状态；松开手指，按键又会重回处于“弹起”状态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294380" y="1334135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按键模块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88965" y="1741170"/>
            <a:ext cx="539686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该指令在输入类别指令中。</a:t>
            </a:r>
          </a:p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使用这个指令可以判断按键是否处于“按下”状态，中间的下拉菜单可以选择“上”、“下”、“左”、“右”、“中”五个按键。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2123440"/>
            <a:ext cx="3589020" cy="6134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31062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第一步：搭建硬件，连接网络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1471" y="2010052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将按钮模块和彩色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模块，放置在主控板上的任意六边形位置，磁铁吸合；打开主控板电源开关，等待主控板连接网络成功。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525" y="3486150"/>
            <a:ext cx="4109720" cy="30143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44287356"/>
  <p:tag name="KSO_WM_UNIT_PLACING_PICTURE_USER_VIEWPORT" val="{&quot;height&quot;:4275,&quot;width&quot;:5730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490</Words>
  <Application>Microsoft Office PowerPoint</Application>
  <PresentationFormat>宽屏</PresentationFormat>
  <Paragraphs>88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44</cp:revision>
  <dcterms:created xsi:type="dcterms:W3CDTF">2019-11-11T11:40:00Z</dcterms:created>
  <dcterms:modified xsi:type="dcterms:W3CDTF">2020-05-06T08:49:16Z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