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314" r:id="rId2"/>
    <p:sldId id="2316" r:id="rId3"/>
    <p:sldId id="2315" r:id="rId4"/>
    <p:sldId id="1489" r:id="rId5"/>
    <p:sldId id="2323" r:id="rId6"/>
    <p:sldId id="2324" r:id="rId7"/>
    <p:sldId id="2326" r:id="rId8"/>
    <p:sldId id="2325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/>
    <p:restoredTop sz="96318" autoAdjust="0"/>
  </p:normalViewPr>
  <p:slideViewPr>
    <p:cSldViewPr snapToGrid="0">
      <p:cViewPr varScale="1">
        <p:scale>
          <a:sx n="106" d="100"/>
          <a:sy n="106" d="100"/>
        </p:scale>
        <p:origin x="6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89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实验箱微课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3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895083" y="2657808"/>
            <a:ext cx="6138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超声波传感器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14636" y="2953766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50816" y="383496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3175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19" name="矩形 18"/>
          <p:cNvSpPr/>
          <p:nvPr/>
        </p:nvSpPr>
        <p:spPr>
          <a:xfrm>
            <a:off x="5407468" y="1316442"/>
            <a:ext cx="6402411" cy="2707336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    超声波传感器模块是一种能够把超声波信号转换为电信号的传感器。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    超声波传感器是一种专门利用超声波测量距离的传感器。它可以发射和接收超声波，发射的超声波碰到障碍物后会反射，这些反射波被超声波传感器接收到以后，通过计算发射和接受的时间间隔来确定与障碍物之间的距离。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    超声波模块有效探测距离范围为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4-400cm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4cm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以下的测量数据不准确。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87FBFC1-FA93-46BF-BD9F-89DDEBCF4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r="12734"/>
          <a:stretch/>
        </p:blipFill>
        <p:spPr>
          <a:xfrm>
            <a:off x="165200" y="973193"/>
            <a:ext cx="5317374" cy="417056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2535882-723D-4A9C-A98D-6F77CD3F9479}"/>
              </a:ext>
            </a:extLst>
          </p:cNvPr>
          <p:cNvSpPr/>
          <p:nvPr/>
        </p:nvSpPr>
        <p:spPr>
          <a:xfrm>
            <a:off x="2838994" y="2545780"/>
            <a:ext cx="1018903" cy="728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214028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D9FD99E-13EC-4B2F-AB29-E0461B3BA3D4}"/>
              </a:ext>
            </a:extLst>
          </p:cNvPr>
          <p:cNvSpPr txBox="1"/>
          <p:nvPr/>
        </p:nvSpPr>
        <p:spPr>
          <a:xfrm>
            <a:off x="1175656" y="2861898"/>
            <a:ext cx="9432390" cy="1296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     这条指令在输入类别指令中，使用这个指令可以读取指定端口的超声波传感器探头到前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方物体的直线距离，取值范围是（</a:t>
            </a:r>
            <a:r>
              <a:rPr lang="en-US" altLang="zh-CN" dirty="0"/>
              <a:t>4</a:t>
            </a:r>
            <a:r>
              <a:rPr lang="zh-CN" altLang="en-US" dirty="0"/>
              <a:t>，</a:t>
            </a:r>
            <a:r>
              <a:rPr lang="en-US" altLang="zh-CN" dirty="0"/>
              <a:t>400</a:t>
            </a:r>
            <a:r>
              <a:rPr lang="zh-CN" altLang="en-US" dirty="0"/>
              <a:t>），单位是“厘米”这条指令需要与其他指令配合使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用，无法单独使用。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C17E689-D36D-4496-8D8B-EF63A8B44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692" y="2242458"/>
            <a:ext cx="200025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3F2661C-D267-4622-BC82-98FCE222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0" y="1315516"/>
            <a:ext cx="531495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3372733-9E66-44C8-8C16-F00AA453B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67" y="1361316"/>
            <a:ext cx="5503660" cy="47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5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185</Words>
  <Application>Microsoft Office PowerPoint</Application>
  <PresentationFormat>宽屏</PresentationFormat>
  <Paragraphs>39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黑体</vt:lpstr>
      <vt:lpstr>思源黑体</vt:lpstr>
      <vt:lpstr>字魂35号-经典雅黑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61</cp:revision>
  <dcterms:created xsi:type="dcterms:W3CDTF">2019-11-11T11:40:00Z</dcterms:created>
  <dcterms:modified xsi:type="dcterms:W3CDTF">2020-05-08T01:05:24Z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