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303" r:id="rId11"/>
    <p:sldId id="328" r:id="rId12"/>
    <p:sldId id="260" r:id="rId13"/>
    <p:sldId id="322" r:id="rId14"/>
    <p:sldId id="261" r:id="rId15"/>
    <p:sldId id="323" r:id="rId16"/>
    <p:sldId id="288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98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2152744" y="2050120"/>
            <a:ext cx="20358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NTC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46087" y="1415789"/>
            <a:ext cx="4466838" cy="54673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NTC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的控制引脚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NTC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模块接在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ADC_P04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446017" y="2563286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在传感器类别指令中，用于设置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NTC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模块读取的温度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0" y="1370330"/>
            <a:ext cx="2400300" cy="6381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10" y="2484755"/>
            <a:ext cx="2244725" cy="697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50533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读取温度，并用数码管显示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035" y="695960"/>
            <a:ext cx="4246245" cy="411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418025" y="337824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5943653" y="3119160"/>
            <a:ext cx="15087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温度和电阻值对照表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523365" y="1264920"/>
            <a:ext cx="4080510" cy="26790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热敏电阻器是敏感元件的一类，按照温度系数不同分为正温度系数热敏电阻器（PTC）和负温度系数热敏电阻器（NTC）。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热敏电阻器的典型特点是对温度敏感，不同的温度下表现出不同的电阻值。正温度系数热敏电阻器（PTC）在温度越高时电阻值越大，负温度系数热敏电阻器（NTC）在温度越高时电阻值越低，它们同属于半导体器件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6480" y="1781175"/>
            <a:ext cx="1957705" cy="718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9480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42" y="987574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043430" y="1808480"/>
            <a:ext cx="24320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249035" y="1624965"/>
            <a:ext cx="347345" cy="183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>
            <a:off x="1760220" y="1917065"/>
            <a:ext cx="28321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204595" y="1769110"/>
            <a:ext cx="741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NTC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596380" y="171704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1515110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P04_ADC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0" y="1483360"/>
            <a:ext cx="7251700" cy="1732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温度和电阻值对照表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865" y="838835"/>
            <a:ext cx="6572885" cy="3824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5752700" y="129243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821436" y="1779409"/>
            <a:ext cx="4116273" cy="83439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从电路图可以看出，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模块接的是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P04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我们可以根据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采样的值计算出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的电阻值，从而根据前面的温度阻值表得到温度值。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995" y="819150"/>
            <a:ext cx="34671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WPS 演示</Application>
  <PresentationFormat>全屏显示(16:9)</PresentationFormat>
  <Paragraphs>98</Paragraphs>
  <Slides>13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2</cp:revision>
  <dcterms:created xsi:type="dcterms:W3CDTF">2021-01-29T07:48:00Z</dcterms:created>
  <dcterms:modified xsi:type="dcterms:W3CDTF">2021-02-07T09:09:59Z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