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5"/>
  </p:notesMasterIdLst>
  <p:sldIdLst>
    <p:sldId id="314" r:id="rId4"/>
    <p:sldId id="258" r:id="rId6"/>
    <p:sldId id="262" r:id="rId7"/>
    <p:sldId id="286" r:id="rId8"/>
    <p:sldId id="301" r:id="rId9"/>
    <p:sldId id="263" r:id="rId10"/>
    <p:sldId id="292" r:id="rId11"/>
    <p:sldId id="302" r:id="rId12"/>
    <p:sldId id="303" r:id="rId13"/>
    <p:sldId id="287" r:id="rId14"/>
    <p:sldId id="264" r:id="rId15"/>
    <p:sldId id="265" r:id="rId16"/>
    <p:sldId id="290" r:id="rId17"/>
    <p:sldId id="291" r:id="rId18"/>
    <p:sldId id="293" r:id="rId19"/>
    <p:sldId id="266" r:id="rId20"/>
    <p:sldId id="285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DBD19"/>
    <a:srgbClr val="1B252D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5.png"/><Relationship Id="rId7" Type="http://schemas.openxmlformats.org/officeDocument/2006/relationships/image" Target="../media/image25.png"/><Relationship Id="rId6" Type="http://schemas.openxmlformats.org/officeDocument/2006/relationships/image" Target="../media/image24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3.emf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3200021" y="378560"/>
            <a:ext cx="557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试一试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1129" y="1200161"/>
            <a:ext cx="102306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连接传感器板，分别使用以下三个指令，尝试设置不同的参数，通过观察，完成下列表格，思考不同的参数与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灯状态之间的关系。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1420" y="2410460"/>
            <a:ext cx="7030720" cy="3397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第一步：设置舞台背景与初始化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15" y="2083435"/>
            <a:ext cx="7208520" cy="30581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57425" y="1401445"/>
            <a:ext cx="6364605" cy="506730"/>
          </a:xfrm>
          <a:prstGeom prst="rect">
            <a:avLst/>
          </a:prstGeom>
        </p:spPr>
        <p:txBody>
          <a:bodyPr wrap="square">
            <a:spAutoFit/>
          </a:bodyPr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添加舞台背景、新建变量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烟雾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，编写初始化脚本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第二步：用绿色</a:t>
            </a:r>
            <a:r>
              <a:rPr lang="en-US" altLang="zh-CN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灯表示没有烟雾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94150" y="1770380"/>
            <a:ext cx="362394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85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三步：用黄色</a:t>
            </a:r>
            <a:r>
              <a:rPr lang="en-US" altLang="zh-CN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灯表示有烟雾但在安全范围内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" name="图片 7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10305" y="1795780"/>
            <a:ext cx="4771390" cy="351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1494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步：用红色</a:t>
            </a:r>
            <a:r>
              <a:rPr lang="en-US" altLang="zh-CN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表示烟雾超出安全范围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1" name="图片 10" descr="2017-02-09 10 34 28"/>
          <p:cNvPicPr/>
          <p:nvPr/>
        </p:nvPicPr>
        <p:blipFill>
          <a:blip r:embed="rId2"/>
          <a:stretch>
            <a:fillRect/>
          </a:stretch>
        </p:blipFill>
        <p:spPr>
          <a:xfrm>
            <a:off x="3583305" y="1635125"/>
            <a:ext cx="5025390" cy="418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1494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步：用红色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LED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表示烟雾超出安全范围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" name="图片 7" descr="2017-02-09 10 36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754120" y="1401445"/>
            <a:ext cx="4542790" cy="4957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9010" y="61580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拓展思考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22680" y="2780421"/>
            <a:ext cx="561987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请结合上节课学习的内容，使用传感器板上的按键控制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729"/>
          <p:cNvGrpSpPr/>
          <p:nvPr/>
        </p:nvGrpSpPr>
        <p:grpSpPr>
          <a:xfrm>
            <a:off x="1449785" y="1643735"/>
            <a:ext cx="3224033" cy="5283303"/>
            <a:chOff x="4702969" y="2292412"/>
            <a:chExt cx="2786062" cy="4565589"/>
          </a:xfrm>
        </p:grpSpPr>
        <p:sp>
          <p:nvSpPr>
            <p:cNvPr id="8" name="Freeform 40"/>
            <p:cNvSpPr/>
            <p:nvPr/>
          </p:nvSpPr>
          <p:spPr bwMode="auto">
            <a:xfrm>
              <a:off x="5707311" y="2398767"/>
              <a:ext cx="130477" cy="135959"/>
            </a:xfrm>
            <a:custGeom>
              <a:avLst/>
              <a:gdLst>
                <a:gd name="T0" fmla="*/ 53 w 119"/>
                <a:gd name="T1" fmla="*/ 0 h 124"/>
                <a:gd name="T2" fmla="*/ 71 w 119"/>
                <a:gd name="T3" fmla="*/ 0 h 124"/>
                <a:gd name="T4" fmla="*/ 88 w 119"/>
                <a:gd name="T5" fmla="*/ 1 h 124"/>
                <a:gd name="T6" fmla="*/ 104 w 119"/>
                <a:gd name="T7" fmla="*/ 4 h 124"/>
                <a:gd name="T8" fmla="*/ 114 w 119"/>
                <a:gd name="T9" fmla="*/ 9 h 124"/>
                <a:gd name="T10" fmla="*/ 119 w 119"/>
                <a:gd name="T11" fmla="*/ 15 h 124"/>
                <a:gd name="T12" fmla="*/ 119 w 119"/>
                <a:gd name="T13" fmla="*/ 27 h 124"/>
                <a:gd name="T14" fmla="*/ 117 w 119"/>
                <a:gd name="T15" fmla="*/ 43 h 124"/>
                <a:gd name="T16" fmla="*/ 113 w 119"/>
                <a:gd name="T17" fmla="*/ 61 h 124"/>
                <a:gd name="T18" fmla="*/ 108 w 119"/>
                <a:gd name="T19" fmla="*/ 81 h 124"/>
                <a:gd name="T20" fmla="*/ 101 w 119"/>
                <a:gd name="T21" fmla="*/ 98 h 124"/>
                <a:gd name="T22" fmla="*/ 92 w 119"/>
                <a:gd name="T23" fmla="*/ 111 h 124"/>
                <a:gd name="T24" fmla="*/ 84 w 119"/>
                <a:gd name="T25" fmla="*/ 119 h 124"/>
                <a:gd name="T26" fmla="*/ 72 w 119"/>
                <a:gd name="T27" fmla="*/ 123 h 124"/>
                <a:gd name="T28" fmla="*/ 59 w 119"/>
                <a:gd name="T29" fmla="*/ 124 h 124"/>
                <a:gd name="T30" fmla="*/ 46 w 119"/>
                <a:gd name="T31" fmla="*/ 124 h 124"/>
                <a:gd name="T32" fmla="*/ 34 w 119"/>
                <a:gd name="T33" fmla="*/ 123 h 124"/>
                <a:gd name="T34" fmla="*/ 26 w 119"/>
                <a:gd name="T35" fmla="*/ 121 h 124"/>
                <a:gd name="T36" fmla="*/ 24 w 119"/>
                <a:gd name="T37" fmla="*/ 121 h 124"/>
                <a:gd name="T38" fmla="*/ 21 w 119"/>
                <a:gd name="T39" fmla="*/ 120 h 124"/>
                <a:gd name="T40" fmla="*/ 16 w 119"/>
                <a:gd name="T41" fmla="*/ 116 h 124"/>
                <a:gd name="T42" fmla="*/ 9 w 119"/>
                <a:gd name="T43" fmla="*/ 108 h 124"/>
                <a:gd name="T44" fmla="*/ 3 w 119"/>
                <a:gd name="T45" fmla="*/ 97 h 124"/>
                <a:gd name="T46" fmla="*/ 2 w 119"/>
                <a:gd name="T47" fmla="*/ 86 h 124"/>
                <a:gd name="T48" fmla="*/ 0 w 119"/>
                <a:gd name="T49" fmla="*/ 73 h 124"/>
                <a:gd name="T50" fmla="*/ 2 w 119"/>
                <a:gd name="T51" fmla="*/ 57 h 124"/>
                <a:gd name="T52" fmla="*/ 2 w 119"/>
                <a:gd name="T53" fmla="*/ 42 h 124"/>
                <a:gd name="T54" fmla="*/ 3 w 119"/>
                <a:gd name="T55" fmla="*/ 26 h 124"/>
                <a:gd name="T56" fmla="*/ 4 w 119"/>
                <a:gd name="T57" fmla="*/ 13 h 124"/>
                <a:gd name="T58" fmla="*/ 6 w 119"/>
                <a:gd name="T59" fmla="*/ 4 h 124"/>
                <a:gd name="T60" fmla="*/ 6 w 119"/>
                <a:gd name="T61" fmla="*/ 0 h 124"/>
                <a:gd name="T62" fmla="*/ 9 w 119"/>
                <a:gd name="T63" fmla="*/ 0 h 124"/>
                <a:gd name="T64" fmla="*/ 20 w 119"/>
                <a:gd name="T65" fmla="*/ 0 h 124"/>
                <a:gd name="T66" fmla="*/ 34 w 119"/>
                <a:gd name="T67" fmla="*/ 0 h 124"/>
                <a:gd name="T68" fmla="*/ 53 w 119"/>
                <a:gd name="T6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24">
                  <a:moveTo>
                    <a:pt x="53" y="0"/>
                  </a:moveTo>
                  <a:lnTo>
                    <a:pt x="71" y="0"/>
                  </a:lnTo>
                  <a:lnTo>
                    <a:pt x="88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19" y="15"/>
                  </a:lnTo>
                  <a:lnTo>
                    <a:pt x="119" y="27"/>
                  </a:lnTo>
                  <a:lnTo>
                    <a:pt x="117" y="43"/>
                  </a:lnTo>
                  <a:lnTo>
                    <a:pt x="113" y="61"/>
                  </a:lnTo>
                  <a:lnTo>
                    <a:pt x="108" y="81"/>
                  </a:lnTo>
                  <a:lnTo>
                    <a:pt x="101" y="98"/>
                  </a:lnTo>
                  <a:lnTo>
                    <a:pt x="92" y="111"/>
                  </a:lnTo>
                  <a:lnTo>
                    <a:pt x="84" y="119"/>
                  </a:lnTo>
                  <a:lnTo>
                    <a:pt x="72" y="123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0"/>
                  </a:lnTo>
                  <a:lnTo>
                    <a:pt x="16" y="116"/>
                  </a:lnTo>
                  <a:lnTo>
                    <a:pt x="9" y="108"/>
                  </a:lnTo>
                  <a:lnTo>
                    <a:pt x="3" y="97"/>
                  </a:lnTo>
                  <a:lnTo>
                    <a:pt x="2" y="86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2" y="42"/>
                  </a:lnTo>
                  <a:lnTo>
                    <a:pt x="3" y="26"/>
                  </a:lnTo>
                  <a:lnTo>
                    <a:pt x="4" y="13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41"/>
            <p:cNvSpPr/>
            <p:nvPr/>
          </p:nvSpPr>
          <p:spPr bwMode="auto">
            <a:xfrm>
              <a:off x="5700732" y="2292412"/>
              <a:ext cx="178721" cy="150213"/>
            </a:xfrm>
            <a:custGeom>
              <a:avLst/>
              <a:gdLst>
                <a:gd name="T0" fmla="*/ 80 w 163"/>
                <a:gd name="T1" fmla="*/ 0 h 137"/>
                <a:gd name="T2" fmla="*/ 89 w 163"/>
                <a:gd name="T3" fmla="*/ 2 h 137"/>
                <a:gd name="T4" fmla="*/ 97 w 163"/>
                <a:gd name="T5" fmla="*/ 9 h 137"/>
                <a:gd name="T6" fmla="*/ 102 w 163"/>
                <a:gd name="T7" fmla="*/ 17 h 137"/>
                <a:gd name="T8" fmla="*/ 106 w 163"/>
                <a:gd name="T9" fmla="*/ 26 h 137"/>
                <a:gd name="T10" fmla="*/ 107 w 163"/>
                <a:gd name="T11" fmla="*/ 35 h 137"/>
                <a:gd name="T12" fmla="*/ 108 w 163"/>
                <a:gd name="T13" fmla="*/ 42 h 137"/>
                <a:gd name="T14" fmla="*/ 108 w 163"/>
                <a:gd name="T15" fmla="*/ 43 h 137"/>
                <a:gd name="T16" fmla="*/ 110 w 163"/>
                <a:gd name="T17" fmla="*/ 34 h 137"/>
                <a:gd name="T18" fmla="*/ 114 w 163"/>
                <a:gd name="T19" fmla="*/ 22 h 137"/>
                <a:gd name="T20" fmla="*/ 119 w 163"/>
                <a:gd name="T21" fmla="*/ 13 h 137"/>
                <a:gd name="T22" fmla="*/ 127 w 163"/>
                <a:gd name="T23" fmla="*/ 5 h 137"/>
                <a:gd name="T24" fmla="*/ 136 w 163"/>
                <a:gd name="T25" fmla="*/ 1 h 137"/>
                <a:gd name="T26" fmla="*/ 146 w 163"/>
                <a:gd name="T27" fmla="*/ 2 h 137"/>
                <a:gd name="T28" fmla="*/ 154 w 163"/>
                <a:gd name="T29" fmla="*/ 9 h 137"/>
                <a:gd name="T30" fmla="*/ 159 w 163"/>
                <a:gd name="T31" fmla="*/ 18 h 137"/>
                <a:gd name="T32" fmla="*/ 162 w 163"/>
                <a:gd name="T33" fmla="*/ 31 h 137"/>
                <a:gd name="T34" fmla="*/ 163 w 163"/>
                <a:gd name="T35" fmla="*/ 44 h 137"/>
                <a:gd name="T36" fmla="*/ 163 w 163"/>
                <a:gd name="T37" fmla="*/ 60 h 137"/>
                <a:gd name="T38" fmla="*/ 161 w 163"/>
                <a:gd name="T39" fmla="*/ 80 h 137"/>
                <a:gd name="T40" fmla="*/ 157 w 163"/>
                <a:gd name="T41" fmla="*/ 98 h 137"/>
                <a:gd name="T42" fmla="*/ 152 w 163"/>
                <a:gd name="T43" fmla="*/ 115 h 137"/>
                <a:gd name="T44" fmla="*/ 145 w 163"/>
                <a:gd name="T45" fmla="*/ 127 h 137"/>
                <a:gd name="T46" fmla="*/ 135 w 163"/>
                <a:gd name="T47" fmla="*/ 136 h 137"/>
                <a:gd name="T48" fmla="*/ 125 w 163"/>
                <a:gd name="T49" fmla="*/ 137 h 137"/>
                <a:gd name="T50" fmla="*/ 116 w 163"/>
                <a:gd name="T51" fmla="*/ 136 h 137"/>
                <a:gd name="T52" fmla="*/ 108 w 163"/>
                <a:gd name="T53" fmla="*/ 131 h 137"/>
                <a:gd name="T54" fmla="*/ 103 w 163"/>
                <a:gd name="T55" fmla="*/ 124 h 137"/>
                <a:gd name="T56" fmla="*/ 99 w 163"/>
                <a:gd name="T57" fmla="*/ 120 h 137"/>
                <a:gd name="T58" fmla="*/ 97 w 163"/>
                <a:gd name="T59" fmla="*/ 118 h 137"/>
                <a:gd name="T60" fmla="*/ 89 w 163"/>
                <a:gd name="T61" fmla="*/ 128 h 137"/>
                <a:gd name="T62" fmla="*/ 81 w 163"/>
                <a:gd name="T63" fmla="*/ 133 h 137"/>
                <a:gd name="T64" fmla="*/ 72 w 163"/>
                <a:gd name="T65" fmla="*/ 133 h 137"/>
                <a:gd name="T66" fmla="*/ 64 w 163"/>
                <a:gd name="T67" fmla="*/ 129 h 137"/>
                <a:gd name="T68" fmla="*/ 57 w 163"/>
                <a:gd name="T69" fmla="*/ 125 h 137"/>
                <a:gd name="T70" fmla="*/ 53 w 163"/>
                <a:gd name="T71" fmla="*/ 122 h 137"/>
                <a:gd name="T72" fmla="*/ 51 w 163"/>
                <a:gd name="T73" fmla="*/ 120 h 137"/>
                <a:gd name="T74" fmla="*/ 44 w 163"/>
                <a:gd name="T75" fmla="*/ 127 h 137"/>
                <a:gd name="T76" fmla="*/ 38 w 163"/>
                <a:gd name="T77" fmla="*/ 127 h 137"/>
                <a:gd name="T78" fmla="*/ 29 w 163"/>
                <a:gd name="T79" fmla="*/ 123 h 137"/>
                <a:gd name="T80" fmla="*/ 21 w 163"/>
                <a:gd name="T81" fmla="*/ 115 h 137"/>
                <a:gd name="T82" fmla="*/ 13 w 163"/>
                <a:gd name="T83" fmla="*/ 106 h 137"/>
                <a:gd name="T84" fmla="*/ 6 w 163"/>
                <a:gd name="T85" fmla="*/ 94 h 137"/>
                <a:gd name="T86" fmla="*/ 2 w 163"/>
                <a:gd name="T87" fmla="*/ 84 h 137"/>
                <a:gd name="T88" fmla="*/ 0 w 163"/>
                <a:gd name="T89" fmla="*/ 69 h 137"/>
                <a:gd name="T90" fmla="*/ 1 w 163"/>
                <a:gd name="T91" fmla="*/ 53 h 137"/>
                <a:gd name="T92" fmla="*/ 5 w 163"/>
                <a:gd name="T93" fmla="*/ 38 h 137"/>
                <a:gd name="T94" fmla="*/ 13 w 163"/>
                <a:gd name="T95" fmla="*/ 26 h 137"/>
                <a:gd name="T96" fmla="*/ 23 w 163"/>
                <a:gd name="T97" fmla="*/ 18 h 137"/>
                <a:gd name="T98" fmla="*/ 32 w 163"/>
                <a:gd name="T99" fmla="*/ 17 h 137"/>
                <a:gd name="T100" fmla="*/ 39 w 163"/>
                <a:gd name="T101" fmla="*/ 19 h 137"/>
                <a:gd name="T102" fmla="*/ 46 w 163"/>
                <a:gd name="T103" fmla="*/ 26 h 137"/>
                <a:gd name="T104" fmla="*/ 50 w 163"/>
                <a:gd name="T105" fmla="*/ 33 h 137"/>
                <a:gd name="T106" fmla="*/ 51 w 163"/>
                <a:gd name="T107" fmla="*/ 38 h 137"/>
                <a:gd name="T108" fmla="*/ 52 w 163"/>
                <a:gd name="T109" fmla="*/ 39 h 137"/>
                <a:gd name="T110" fmla="*/ 52 w 163"/>
                <a:gd name="T111" fmla="*/ 38 h 137"/>
                <a:gd name="T112" fmla="*/ 53 w 163"/>
                <a:gd name="T113" fmla="*/ 31 h 137"/>
                <a:gd name="T114" fmla="*/ 55 w 163"/>
                <a:gd name="T115" fmla="*/ 23 h 137"/>
                <a:gd name="T116" fmla="*/ 57 w 163"/>
                <a:gd name="T117" fmla="*/ 15 h 137"/>
                <a:gd name="T118" fmla="*/ 63 w 163"/>
                <a:gd name="T119" fmla="*/ 8 h 137"/>
                <a:gd name="T120" fmla="*/ 69 w 163"/>
                <a:gd name="T121" fmla="*/ 2 h 137"/>
                <a:gd name="T122" fmla="*/ 80 w 163"/>
                <a:gd name="T12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37">
                  <a:moveTo>
                    <a:pt x="80" y="0"/>
                  </a:moveTo>
                  <a:lnTo>
                    <a:pt x="89" y="2"/>
                  </a:lnTo>
                  <a:lnTo>
                    <a:pt x="97" y="9"/>
                  </a:lnTo>
                  <a:lnTo>
                    <a:pt x="102" y="17"/>
                  </a:lnTo>
                  <a:lnTo>
                    <a:pt x="106" y="26"/>
                  </a:lnTo>
                  <a:lnTo>
                    <a:pt x="107" y="35"/>
                  </a:lnTo>
                  <a:lnTo>
                    <a:pt x="108" y="42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4" y="22"/>
                  </a:lnTo>
                  <a:lnTo>
                    <a:pt x="119" y="13"/>
                  </a:lnTo>
                  <a:lnTo>
                    <a:pt x="127" y="5"/>
                  </a:lnTo>
                  <a:lnTo>
                    <a:pt x="136" y="1"/>
                  </a:lnTo>
                  <a:lnTo>
                    <a:pt x="146" y="2"/>
                  </a:lnTo>
                  <a:lnTo>
                    <a:pt x="154" y="9"/>
                  </a:lnTo>
                  <a:lnTo>
                    <a:pt x="159" y="18"/>
                  </a:lnTo>
                  <a:lnTo>
                    <a:pt x="162" y="31"/>
                  </a:lnTo>
                  <a:lnTo>
                    <a:pt x="163" y="44"/>
                  </a:lnTo>
                  <a:lnTo>
                    <a:pt x="163" y="60"/>
                  </a:lnTo>
                  <a:lnTo>
                    <a:pt x="161" y="80"/>
                  </a:lnTo>
                  <a:lnTo>
                    <a:pt x="157" y="98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5" y="136"/>
                  </a:lnTo>
                  <a:lnTo>
                    <a:pt x="125" y="137"/>
                  </a:lnTo>
                  <a:lnTo>
                    <a:pt x="116" y="136"/>
                  </a:lnTo>
                  <a:lnTo>
                    <a:pt x="108" y="131"/>
                  </a:lnTo>
                  <a:lnTo>
                    <a:pt x="103" y="124"/>
                  </a:lnTo>
                  <a:lnTo>
                    <a:pt x="99" y="120"/>
                  </a:lnTo>
                  <a:lnTo>
                    <a:pt x="97" y="118"/>
                  </a:lnTo>
                  <a:lnTo>
                    <a:pt x="89" y="128"/>
                  </a:lnTo>
                  <a:lnTo>
                    <a:pt x="81" y="133"/>
                  </a:lnTo>
                  <a:lnTo>
                    <a:pt x="72" y="133"/>
                  </a:lnTo>
                  <a:lnTo>
                    <a:pt x="64" y="129"/>
                  </a:lnTo>
                  <a:lnTo>
                    <a:pt x="57" y="125"/>
                  </a:lnTo>
                  <a:lnTo>
                    <a:pt x="53" y="122"/>
                  </a:lnTo>
                  <a:lnTo>
                    <a:pt x="51" y="120"/>
                  </a:lnTo>
                  <a:lnTo>
                    <a:pt x="44" y="127"/>
                  </a:lnTo>
                  <a:lnTo>
                    <a:pt x="38" y="127"/>
                  </a:lnTo>
                  <a:lnTo>
                    <a:pt x="29" y="123"/>
                  </a:lnTo>
                  <a:lnTo>
                    <a:pt x="21" y="115"/>
                  </a:lnTo>
                  <a:lnTo>
                    <a:pt x="13" y="106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5" y="38"/>
                  </a:lnTo>
                  <a:lnTo>
                    <a:pt x="13" y="26"/>
                  </a:lnTo>
                  <a:lnTo>
                    <a:pt x="23" y="18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6" y="26"/>
                  </a:lnTo>
                  <a:lnTo>
                    <a:pt x="50" y="33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1"/>
                  </a:lnTo>
                  <a:lnTo>
                    <a:pt x="55" y="23"/>
                  </a:lnTo>
                  <a:lnTo>
                    <a:pt x="57" y="15"/>
                  </a:lnTo>
                  <a:lnTo>
                    <a:pt x="63" y="8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42"/>
            <p:cNvSpPr/>
            <p:nvPr/>
          </p:nvSpPr>
          <p:spPr bwMode="auto">
            <a:xfrm>
              <a:off x="5756650" y="2386706"/>
              <a:ext cx="133766" cy="156792"/>
            </a:xfrm>
            <a:custGeom>
              <a:avLst/>
              <a:gdLst>
                <a:gd name="T0" fmla="*/ 23 w 122"/>
                <a:gd name="T1" fmla="*/ 0 h 143"/>
                <a:gd name="T2" fmla="*/ 40 w 122"/>
                <a:gd name="T3" fmla="*/ 1 h 143"/>
                <a:gd name="T4" fmla="*/ 60 w 122"/>
                <a:gd name="T5" fmla="*/ 3 h 143"/>
                <a:gd name="T6" fmla="*/ 81 w 122"/>
                <a:gd name="T7" fmla="*/ 5 h 143"/>
                <a:gd name="T8" fmla="*/ 99 w 122"/>
                <a:gd name="T9" fmla="*/ 8 h 143"/>
                <a:gd name="T10" fmla="*/ 112 w 122"/>
                <a:gd name="T11" fmla="*/ 11 h 143"/>
                <a:gd name="T12" fmla="*/ 119 w 122"/>
                <a:gd name="T13" fmla="*/ 15 h 143"/>
                <a:gd name="T14" fmla="*/ 122 w 122"/>
                <a:gd name="T15" fmla="*/ 21 h 143"/>
                <a:gd name="T16" fmla="*/ 122 w 122"/>
                <a:gd name="T17" fmla="*/ 32 h 143"/>
                <a:gd name="T18" fmla="*/ 122 w 122"/>
                <a:gd name="T19" fmla="*/ 46 h 143"/>
                <a:gd name="T20" fmla="*/ 119 w 122"/>
                <a:gd name="T21" fmla="*/ 62 h 143"/>
                <a:gd name="T22" fmla="*/ 116 w 122"/>
                <a:gd name="T23" fmla="*/ 79 h 143"/>
                <a:gd name="T24" fmla="*/ 112 w 122"/>
                <a:gd name="T25" fmla="*/ 93 h 143"/>
                <a:gd name="T26" fmla="*/ 107 w 122"/>
                <a:gd name="T27" fmla="*/ 105 h 143"/>
                <a:gd name="T28" fmla="*/ 101 w 122"/>
                <a:gd name="T29" fmla="*/ 115 h 143"/>
                <a:gd name="T30" fmla="*/ 91 w 122"/>
                <a:gd name="T31" fmla="*/ 125 h 143"/>
                <a:gd name="T32" fmla="*/ 82 w 122"/>
                <a:gd name="T33" fmla="*/ 132 h 143"/>
                <a:gd name="T34" fmla="*/ 74 w 122"/>
                <a:gd name="T35" fmla="*/ 138 h 143"/>
                <a:gd name="T36" fmla="*/ 68 w 122"/>
                <a:gd name="T37" fmla="*/ 142 h 143"/>
                <a:gd name="T38" fmla="*/ 65 w 122"/>
                <a:gd name="T39" fmla="*/ 143 h 143"/>
                <a:gd name="T40" fmla="*/ 61 w 122"/>
                <a:gd name="T41" fmla="*/ 143 h 143"/>
                <a:gd name="T42" fmla="*/ 50 w 122"/>
                <a:gd name="T43" fmla="*/ 142 h 143"/>
                <a:gd name="T44" fmla="*/ 34 w 122"/>
                <a:gd name="T45" fmla="*/ 135 h 143"/>
                <a:gd name="T46" fmla="*/ 14 w 122"/>
                <a:gd name="T47" fmla="*/ 123 h 143"/>
                <a:gd name="T48" fmla="*/ 9 w 122"/>
                <a:gd name="T49" fmla="*/ 115 h 143"/>
                <a:gd name="T50" fmla="*/ 8 w 122"/>
                <a:gd name="T51" fmla="*/ 105 h 143"/>
                <a:gd name="T52" fmla="*/ 10 w 122"/>
                <a:gd name="T53" fmla="*/ 93 h 143"/>
                <a:gd name="T54" fmla="*/ 16 w 122"/>
                <a:gd name="T55" fmla="*/ 81 h 143"/>
                <a:gd name="T56" fmla="*/ 23 w 122"/>
                <a:gd name="T57" fmla="*/ 70 h 143"/>
                <a:gd name="T58" fmla="*/ 31 w 122"/>
                <a:gd name="T59" fmla="*/ 60 h 143"/>
                <a:gd name="T60" fmla="*/ 38 w 122"/>
                <a:gd name="T61" fmla="*/ 51 h 143"/>
                <a:gd name="T62" fmla="*/ 43 w 122"/>
                <a:gd name="T63" fmla="*/ 46 h 143"/>
                <a:gd name="T64" fmla="*/ 46 w 122"/>
                <a:gd name="T65" fmla="*/ 45 h 143"/>
                <a:gd name="T66" fmla="*/ 29 w 122"/>
                <a:gd name="T67" fmla="*/ 43 h 143"/>
                <a:gd name="T68" fmla="*/ 17 w 122"/>
                <a:gd name="T69" fmla="*/ 38 h 143"/>
                <a:gd name="T70" fmla="*/ 8 w 122"/>
                <a:gd name="T71" fmla="*/ 32 h 143"/>
                <a:gd name="T72" fmla="*/ 2 w 122"/>
                <a:gd name="T73" fmla="*/ 24 h 143"/>
                <a:gd name="T74" fmla="*/ 0 w 122"/>
                <a:gd name="T75" fmla="*/ 16 h 143"/>
                <a:gd name="T76" fmla="*/ 1 w 122"/>
                <a:gd name="T77" fmla="*/ 8 h 143"/>
                <a:gd name="T78" fmla="*/ 5 w 122"/>
                <a:gd name="T79" fmla="*/ 3 h 143"/>
                <a:gd name="T80" fmla="*/ 12 w 122"/>
                <a:gd name="T81" fmla="*/ 0 h 143"/>
                <a:gd name="T82" fmla="*/ 23 w 122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43">
                  <a:moveTo>
                    <a:pt x="23" y="0"/>
                  </a:moveTo>
                  <a:lnTo>
                    <a:pt x="40" y="1"/>
                  </a:lnTo>
                  <a:lnTo>
                    <a:pt x="60" y="3"/>
                  </a:lnTo>
                  <a:lnTo>
                    <a:pt x="81" y="5"/>
                  </a:lnTo>
                  <a:lnTo>
                    <a:pt x="99" y="8"/>
                  </a:lnTo>
                  <a:lnTo>
                    <a:pt x="112" y="11"/>
                  </a:lnTo>
                  <a:lnTo>
                    <a:pt x="119" y="15"/>
                  </a:lnTo>
                  <a:lnTo>
                    <a:pt x="122" y="21"/>
                  </a:lnTo>
                  <a:lnTo>
                    <a:pt x="122" y="32"/>
                  </a:lnTo>
                  <a:lnTo>
                    <a:pt x="122" y="46"/>
                  </a:lnTo>
                  <a:lnTo>
                    <a:pt x="119" y="62"/>
                  </a:lnTo>
                  <a:lnTo>
                    <a:pt x="116" y="79"/>
                  </a:lnTo>
                  <a:lnTo>
                    <a:pt x="112" y="93"/>
                  </a:lnTo>
                  <a:lnTo>
                    <a:pt x="107" y="105"/>
                  </a:lnTo>
                  <a:lnTo>
                    <a:pt x="101" y="115"/>
                  </a:lnTo>
                  <a:lnTo>
                    <a:pt x="91" y="125"/>
                  </a:lnTo>
                  <a:lnTo>
                    <a:pt x="82" y="132"/>
                  </a:lnTo>
                  <a:lnTo>
                    <a:pt x="74" y="138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1" y="143"/>
                  </a:lnTo>
                  <a:lnTo>
                    <a:pt x="50" y="142"/>
                  </a:lnTo>
                  <a:lnTo>
                    <a:pt x="34" y="135"/>
                  </a:lnTo>
                  <a:lnTo>
                    <a:pt x="14" y="123"/>
                  </a:lnTo>
                  <a:lnTo>
                    <a:pt x="9" y="115"/>
                  </a:lnTo>
                  <a:lnTo>
                    <a:pt x="8" y="105"/>
                  </a:lnTo>
                  <a:lnTo>
                    <a:pt x="10" y="93"/>
                  </a:lnTo>
                  <a:lnTo>
                    <a:pt x="16" y="81"/>
                  </a:lnTo>
                  <a:lnTo>
                    <a:pt x="23" y="70"/>
                  </a:lnTo>
                  <a:lnTo>
                    <a:pt x="31" y="60"/>
                  </a:lnTo>
                  <a:lnTo>
                    <a:pt x="38" y="51"/>
                  </a:lnTo>
                  <a:lnTo>
                    <a:pt x="43" y="46"/>
                  </a:lnTo>
                  <a:lnTo>
                    <a:pt x="46" y="45"/>
                  </a:lnTo>
                  <a:lnTo>
                    <a:pt x="29" y="43"/>
                  </a:lnTo>
                  <a:lnTo>
                    <a:pt x="17" y="38"/>
                  </a:lnTo>
                  <a:lnTo>
                    <a:pt x="8" y="32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43"/>
            <p:cNvSpPr/>
            <p:nvPr/>
          </p:nvSpPr>
          <p:spPr bwMode="auto">
            <a:xfrm>
              <a:off x="5744590" y="2381224"/>
              <a:ext cx="123898" cy="129380"/>
            </a:xfrm>
            <a:custGeom>
              <a:avLst/>
              <a:gdLst>
                <a:gd name="T0" fmla="*/ 23 w 113"/>
                <a:gd name="T1" fmla="*/ 0 h 118"/>
                <a:gd name="T2" fmla="*/ 37 w 113"/>
                <a:gd name="T3" fmla="*/ 1 h 118"/>
                <a:gd name="T4" fmla="*/ 53 w 113"/>
                <a:gd name="T5" fmla="*/ 3 h 118"/>
                <a:gd name="T6" fmla="*/ 70 w 113"/>
                <a:gd name="T7" fmla="*/ 5 h 118"/>
                <a:gd name="T8" fmla="*/ 87 w 113"/>
                <a:gd name="T9" fmla="*/ 9 h 118"/>
                <a:gd name="T10" fmla="*/ 100 w 113"/>
                <a:gd name="T11" fmla="*/ 12 h 118"/>
                <a:gd name="T12" fmla="*/ 109 w 113"/>
                <a:gd name="T13" fmla="*/ 13 h 118"/>
                <a:gd name="T14" fmla="*/ 113 w 113"/>
                <a:gd name="T15" fmla="*/ 14 h 118"/>
                <a:gd name="T16" fmla="*/ 89 w 113"/>
                <a:gd name="T17" fmla="*/ 10 h 118"/>
                <a:gd name="T18" fmla="*/ 67 w 113"/>
                <a:gd name="T19" fmla="*/ 8 h 118"/>
                <a:gd name="T20" fmla="*/ 49 w 113"/>
                <a:gd name="T21" fmla="*/ 5 h 118"/>
                <a:gd name="T22" fmla="*/ 33 w 113"/>
                <a:gd name="T23" fmla="*/ 5 h 118"/>
                <a:gd name="T24" fmla="*/ 21 w 113"/>
                <a:gd name="T25" fmla="*/ 6 h 118"/>
                <a:gd name="T26" fmla="*/ 13 w 113"/>
                <a:gd name="T27" fmla="*/ 12 h 118"/>
                <a:gd name="T28" fmla="*/ 11 w 113"/>
                <a:gd name="T29" fmla="*/ 20 h 118"/>
                <a:gd name="T30" fmla="*/ 13 w 113"/>
                <a:gd name="T31" fmla="*/ 29 h 118"/>
                <a:gd name="T32" fmla="*/ 20 w 113"/>
                <a:gd name="T33" fmla="*/ 37 h 118"/>
                <a:gd name="T34" fmla="*/ 29 w 113"/>
                <a:gd name="T35" fmla="*/ 41 h 118"/>
                <a:gd name="T36" fmla="*/ 40 w 113"/>
                <a:gd name="T37" fmla="*/ 44 h 118"/>
                <a:gd name="T38" fmla="*/ 50 w 113"/>
                <a:gd name="T39" fmla="*/ 46 h 118"/>
                <a:gd name="T40" fmla="*/ 59 w 113"/>
                <a:gd name="T41" fmla="*/ 47 h 118"/>
                <a:gd name="T42" fmla="*/ 66 w 113"/>
                <a:gd name="T43" fmla="*/ 47 h 118"/>
                <a:gd name="T44" fmla="*/ 68 w 113"/>
                <a:gd name="T45" fmla="*/ 47 h 118"/>
                <a:gd name="T46" fmla="*/ 50 w 113"/>
                <a:gd name="T47" fmla="*/ 63 h 118"/>
                <a:gd name="T48" fmla="*/ 36 w 113"/>
                <a:gd name="T49" fmla="*/ 80 h 118"/>
                <a:gd name="T50" fmla="*/ 28 w 113"/>
                <a:gd name="T51" fmla="*/ 94 h 118"/>
                <a:gd name="T52" fmla="*/ 23 w 113"/>
                <a:gd name="T53" fmla="*/ 106 h 118"/>
                <a:gd name="T54" fmla="*/ 20 w 113"/>
                <a:gd name="T55" fmla="*/ 115 h 118"/>
                <a:gd name="T56" fmla="*/ 20 w 113"/>
                <a:gd name="T57" fmla="*/ 118 h 118"/>
                <a:gd name="T58" fmla="*/ 17 w 113"/>
                <a:gd name="T59" fmla="*/ 105 h 118"/>
                <a:gd name="T60" fmla="*/ 20 w 113"/>
                <a:gd name="T61" fmla="*/ 93 h 118"/>
                <a:gd name="T62" fmla="*/ 25 w 113"/>
                <a:gd name="T63" fmla="*/ 80 h 118"/>
                <a:gd name="T64" fmla="*/ 32 w 113"/>
                <a:gd name="T65" fmla="*/ 69 h 118"/>
                <a:gd name="T66" fmla="*/ 38 w 113"/>
                <a:gd name="T67" fmla="*/ 60 h 118"/>
                <a:gd name="T68" fmla="*/ 44 w 113"/>
                <a:gd name="T69" fmla="*/ 54 h 118"/>
                <a:gd name="T70" fmla="*/ 46 w 113"/>
                <a:gd name="T71" fmla="*/ 52 h 118"/>
                <a:gd name="T72" fmla="*/ 28 w 113"/>
                <a:gd name="T73" fmla="*/ 50 h 118"/>
                <a:gd name="T74" fmla="*/ 15 w 113"/>
                <a:gd name="T75" fmla="*/ 43 h 118"/>
                <a:gd name="T76" fmla="*/ 6 w 113"/>
                <a:gd name="T77" fmla="*/ 33 h 118"/>
                <a:gd name="T78" fmla="*/ 0 w 113"/>
                <a:gd name="T79" fmla="*/ 22 h 118"/>
                <a:gd name="T80" fmla="*/ 0 w 113"/>
                <a:gd name="T81" fmla="*/ 13 h 118"/>
                <a:gd name="T82" fmla="*/ 4 w 113"/>
                <a:gd name="T83" fmla="*/ 5 h 118"/>
                <a:gd name="T84" fmla="*/ 11 w 113"/>
                <a:gd name="T85" fmla="*/ 1 h 118"/>
                <a:gd name="T86" fmla="*/ 23 w 113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18">
                  <a:moveTo>
                    <a:pt x="23" y="0"/>
                  </a:moveTo>
                  <a:lnTo>
                    <a:pt x="37" y="1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7" y="9"/>
                  </a:lnTo>
                  <a:lnTo>
                    <a:pt x="100" y="12"/>
                  </a:lnTo>
                  <a:lnTo>
                    <a:pt x="109" y="13"/>
                  </a:lnTo>
                  <a:lnTo>
                    <a:pt x="113" y="14"/>
                  </a:lnTo>
                  <a:lnTo>
                    <a:pt x="89" y="10"/>
                  </a:lnTo>
                  <a:lnTo>
                    <a:pt x="67" y="8"/>
                  </a:lnTo>
                  <a:lnTo>
                    <a:pt x="49" y="5"/>
                  </a:lnTo>
                  <a:lnTo>
                    <a:pt x="33" y="5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11" y="20"/>
                  </a:lnTo>
                  <a:lnTo>
                    <a:pt x="13" y="29"/>
                  </a:lnTo>
                  <a:lnTo>
                    <a:pt x="20" y="37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46"/>
                  </a:lnTo>
                  <a:lnTo>
                    <a:pt x="59" y="47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50" y="63"/>
                  </a:lnTo>
                  <a:lnTo>
                    <a:pt x="36" y="80"/>
                  </a:lnTo>
                  <a:lnTo>
                    <a:pt x="28" y="94"/>
                  </a:lnTo>
                  <a:lnTo>
                    <a:pt x="23" y="106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17" y="105"/>
                  </a:lnTo>
                  <a:lnTo>
                    <a:pt x="20" y="93"/>
                  </a:lnTo>
                  <a:lnTo>
                    <a:pt x="25" y="80"/>
                  </a:lnTo>
                  <a:lnTo>
                    <a:pt x="32" y="69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28" y="50"/>
                  </a:lnTo>
                  <a:lnTo>
                    <a:pt x="15" y="43"/>
                  </a:lnTo>
                  <a:lnTo>
                    <a:pt x="6" y="33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44"/>
            <p:cNvSpPr/>
            <p:nvPr/>
          </p:nvSpPr>
          <p:spPr bwMode="auto">
            <a:xfrm>
              <a:off x="5623981" y="2520472"/>
              <a:ext cx="319065" cy="1059164"/>
            </a:xfrm>
            <a:custGeom>
              <a:avLst/>
              <a:gdLst>
                <a:gd name="T0" fmla="*/ 135 w 291"/>
                <a:gd name="T1" fmla="*/ 1 h 966"/>
                <a:gd name="T2" fmla="*/ 167 w 291"/>
                <a:gd name="T3" fmla="*/ 10 h 966"/>
                <a:gd name="T4" fmla="*/ 184 w 291"/>
                <a:gd name="T5" fmla="*/ 20 h 966"/>
                <a:gd name="T6" fmla="*/ 185 w 291"/>
                <a:gd name="T7" fmla="*/ 25 h 966"/>
                <a:gd name="T8" fmla="*/ 174 w 291"/>
                <a:gd name="T9" fmla="*/ 48 h 966"/>
                <a:gd name="T10" fmla="*/ 157 w 291"/>
                <a:gd name="T11" fmla="*/ 94 h 966"/>
                <a:gd name="T12" fmla="*/ 137 w 291"/>
                <a:gd name="T13" fmla="*/ 156 h 966"/>
                <a:gd name="T14" fmla="*/ 116 w 291"/>
                <a:gd name="T15" fmla="*/ 229 h 966"/>
                <a:gd name="T16" fmla="*/ 99 w 291"/>
                <a:gd name="T17" fmla="*/ 313 h 966"/>
                <a:gd name="T18" fmla="*/ 88 w 291"/>
                <a:gd name="T19" fmla="*/ 399 h 966"/>
                <a:gd name="T20" fmla="*/ 88 w 291"/>
                <a:gd name="T21" fmla="*/ 488 h 966"/>
                <a:gd name="T22" fmla="*/ 105 w 291"/>
                <a:gd name="T23" fmla="*/ 582 h 966"/>
                <a:gd name="T24" fmla="*/ 134 w 291"/>
                <a:gd name="T25" fmla="*/ 671 h 966"/>
                <a:gd name="T26" fmla="*/ 169 w 291"/>
                <a:gd name="T27" fmla="*/ 746 h 966"/>
                <a:gd name="T28" fmla="*/ 206 w 291"/>
                <a:gd name="T29" fmla="*/ 805 h 966"/>
                <a:gd name="T30" fmla="*/ 240 w 291"/>
                <a:gd name="T31" fmla="*/ 847 h 966"/>
                <a:gd name="T32" fmla="*/ 264 w 291"/>
                <a:gd name="T33" fmla="*/ 872 h 966"/>
                <a:gd name="T34" fmla="*/ 273 w 291"/>
                <a:gd name="T35" fmla="*/ 881 h 966"/>
                <a:gd name="T36" fmla="*/ 291 w 291"/>
                <a:gd name="T37" fmla="*/ 914 h 966"/>
                <a:gd name="T38" fmla="*/ 287 w 291"/>
                <a:gd name="T39" fmla="*/ 940 h 966"/>
                <a:gd name="T40" fmla="*/ 270 w 291"/>
                <a:gd name="T41" fmla="*/ 958 h 966"/>
                <a:gd name="T42" fmla="*/ 250 w 291"/>
                <a:gd name="T43" fmla="*/ 966 h 966"/>
                <a:gd name="T44" fmla="*/ 236 w 291"/>
                <a:gd name="T45" fmla="*/ 962 h 966"/>
                <a:gd name="T46" fmla="*/ 210 w 291"/>
                <a:gd name="T47" fmla="*/ 937 h 966"/>
                <a:gd name="T48" fmla="*/ 174 w 291"/>
                <a:gd name="T49" fmla="*/ 891 h 966"/>
                <a:gd name="T50" fmla="*/ 133 w 291"/>
                <a:gd name="T51" fmla="*/ 827 h 966"/>
                <a:gd name="T52" fmla="*/ 89 w 291"/>
                <a:gd name="T53" fmla="*/ 745 h 966"/>
                <a:gd name="T54" fmla="*/ 49 w 291"/>
                <a:gd name="T55" fmla="*/ 648 h 966"/>
                <a:gd name="T56" fmla="*/ 16 w 291"/>
                <a:gd name="T57" fmla="*/ 535 h 966"/>
                <a:gd name="T58" fmla="*/ 2 w 291"/>
                <a:gd name="T59" fmla="*/ 433 h 966"/>
                <a:gd name="T60" fmla="*/ 2 w 291"/>
                <a:gd name="T61" fmla="*/ 332 h 966"/>
                <a:gd name="T62" fmla="*/ 12 w 291"/>
                <a:gd name="T63" fmla="*/ 238 h 966"/>
                <a:gd name="T64" fmla="*/ 29 w 291"/>
                <a:gd name="T65" fmla="*/ 156 h 966"/>
                <a:gd name="T66" fmla="*/ 49 w 291"/>
                <a:gd name="T67" fmla="*/ 88 h 966"/>
                <a:gd name="T68" fmla="*/ 66 w 291"/>
                <a:gd name="T69" fmla="*/ 38 h 966"/>
                <a:gd name="T70" fmla="*/ 76 w 291"/>
                <a:gd name="T71" fmla="*/ 10 h 966"/>
                <a:gd name="T72" fmla="*/ 99 w 291"/>
                <a:gd name="T73" fmla="*/ 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966">
                  <a:moveTo>
                    <a:pt x="117" y="0"/>
                  </a:moveTo>
                  <a:lnTo>
                    <a:pt x="135" y="1"/>
                  </a:lnTo>
                  <a:lnTo>
                    <a:pt x="152" y="5"/>
                  </a:lnTo>
                  <a:lnTo>
                    <a:pt x="167" y="10"/>
                  </a:lnTo>
                  <a:lnTo>
                    <a:pt x="177" y="16"/>
                  </a:lnTo>
                  <a:lnTo>
                    <a:pt x="184" y="20"/>
                  </a:lnTo>
                  <a:lnTo>
                    <a:pt x="186" y="21"/>
                  </a:lnTo>
                  <a:lnTo>
                    <a:pt x="185" y="25"/>
                  </a:lnTo>
                  <a:lnTo>
                    <a:pt x="181" y="34"/>
                  </a:lnTo>
                  <a:lnTo>
                    <a:pt x="174" y="48"/>
                  </a:lnTo>
                  <a:lnTo>
                    <a:pt x="167" y="69"/>
                  </a:lnTo>
                  <a:lnTo>
                    <a:pt x="157" y="94"/>
                  </a:lnTo>
                  <a:lnTo>
                    <a:pt x="147" y="123"/>
                  </a:lnTo>
                  <a:lnTo>
                    <a:pt x="137" y="156"/>
                  </a:lnTo>
                  <a:lnTo>
                    <a:pt x="126" y="191"/>
                  </a:lnTo>
                  <a:lnTo>
                    <a:pt x="116" y="229"/>
                  </a:lnTo>
                  <a:lnTo>
                    <a:pt x="106" y="270"/>
                  </a:lnTo>
                  <a:lnTo>
                    <a:pt x="99" y="313"/>
                  </a:lnTo>
                  <a:lnTo>
                    <a:pt x="92" y="356"/>
                  </a:lnTo>
                  <a:lnTo>
                    <a:pt x="88" y="399"/>
                  </a:lnTo>
                  <a:lnTo>
                    <a:pt x="87" y="444"/>
                  </a:lnTo>
                  <a:lnTo>
                    <a:pt x="88" y="488"/>
                  </a:lnTo>
                  <a:lnTo>
                    <a:pt x="93" y="531"/>
                  </a:lnTo>
                  <a:lnTo>
                    <a:pt x="105" y="582"/>
                  </a:lnTo>
                  <a:lnTo>
                    <a:pt x="118" y="628"/>
                  </a:lnTo>
                  <a:lnTo>
                    <a:pt x="134" y="671"/>
                  </a:lnTo>
                  <a:lnTo>
                    <a:pt x="151" y="711"/>
                  </a:lnTo>
                  <a:lnTo>
                    <a:pt x="169" y="746"/>
                  </a:lnTo>
                  <a:lnTo>
                    <a:pt x="189" y="778"/>
                  </a:lnTo>
                  <a:lnTo>
                    <a:pt x="206" y="805"/>
                  </a:lnTo>
                  <a:lnTo>
                    <a:pt x="224" y="827"/>
                  </a:lnTo>
                  <a:lnTo>
                    <a:pt x="240" y="847"/>
                  </a:lnTo>
                  <a:lnTo>
                    <a:pt x="253" y="861"/>
                  </a:lnTo>
                  <a:lnTo>
                    <a:pt x="264" y="872"/>
                  </a:lnTo>
                  <a:lnTo>
                    <a:pt x="270" y="878"/>
                  </a:lnTo>
                  <a:lnTo>
                    <a:pt x="273" y="881"/>
                  </a:lnTo>
                  <a:lnTo>
                    <a:pt x="284" y="898"/>
                  </a:lnTo>
                  <a:lnTo>
                    <a:pt x="291" y="914"/>
                  </a:lnTo>
                  <a:lnTo>
                    <a:pt x="291" y="928"/>
                  </a:lnTo>
                  <a:lnTo>
                    <a:pt x="287" y="940"/>
                  </a:lnTo>
                  <a:lnTo>
                    <a:pt x="279" y="950"/>
                  </a:lnTo>
                  <a:lnTo>
                    <a:pt x="270" y="958"/>
                  </a:lnTo>
                  <a:lnTo>
                    <a:pt x="260" y="963"/>
                  </a:lnTo>
                  <a:lnTo>
                    <a:pt x="250" y="966"/>
                  </a:lnTo>
                  <a:lnTo>
                    <a:pt x="243" y="966"/>
                  </a:lnTo>
                  <a:lnTo>
                    <a:pt x="236" y="962"/>
                  </a:lnTo>
                  <a:lnTo>
                    <a:pt x="224" y="952"/>
                  </a:lnTo>
                  <a:lnTo>
                    <a:pt x="210" y="937"/>
                  </a:lnTo>
                  <a:lnTo>
                    <a:pt x="194" y="916"/>
                  </a:lnTo>
                  <a:lnTo>
                    <a:pt x="174" y="891"/>
                  </a:lnTo>
                  <a:lnTo>
                    <a:pt x="154" y="861"/>
                  </a:lnTo>
                  <a:lnTo>
                    <a:pt x="133" y="827"/>
                  </a:lnTo>
                  <a:lnTo>
                    <a:pt x="110" y="788"/>
                  </a:lnTo>
                  <a:lnTo>
                    <a:pt x="89" y="745"/>
                  </a:lnTo>
                  <a:lnTo>
                    <a:pt x="68" y="698"/>
                  </a:lnTo>
                  <a:lnTo>
                    <a:pt x="49" y="648"/>
                  </a:lnTo>
                  <a:lnTo>
                    <a:pt x="30" y="593"/>
                  </a:lnTo>
                  <a:lnTo>
                    <a:pt x="16" y="535"/>
                  </a:lnTo>
                  <a:lnTo>
                    <a:pt x="7" y="484"/>
                  </a:lnTo>
                  <a:lnTo>
                    <a:pt x="2" y="433"/>
                  </a:lnTo>
                  <a:lnTo>
                    <a:pt x="0" y="382"/>
                  </a:lnTo>
                  <a:lnTo>
                    <a:pt x="2" y="332"/>
                  </a:lnTo>
                  <a:lnTo>
                    <a:pt x="6" y="284"/>
                  </a:lnTo>
                  <a:lnTo>
                    <a:pt x="12" y="238"/>
                  </a:lnTo>
                  <a:lnTo>
                    <a:pt x="21" y="195"/>
                  </a:lnTo>
                  <a:lnTo>
                    <a:pt x="29" y="156"/>
                  </a:lnTo>
                  <a:lnTo>
                    <a:pt x="40" y="119"/>
                  </a:lnTo>
                  <a:lnTo>
                    <a:pt x="49" y="88"/>
                  </a:lnTo>
                  <a:lnTo>
                    <a:pt x="58" y="60"/>
                  </a:lnTo>
                  <a:lnTo>
                    <a:pt x="66" y="38"/>
                  </a:lnTo>
                  <a:lnTo>
                    <a:pt x="72" y="21"/>
                  </a:lnTo>
                  <a:lnTo>
                    <a:pt x="76" y="10"/>
                  </a:lnTo>
                  <a:lnTo>
                    <a:pt x="78" y="8"/>
                  </a:lnTo>
                  <a:lnTo>
                    <a:pt x="99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45"/>
            <p:cNvSpPr/>
            <p:nvPr/>
          </p:nvSpPr>
          <p:spPr bwMode="auto">
            <a:xfrm>
              <a:off x="5535169" y="2910806"/>
              <a:ext cx="26315" cy="128284"/>
            </a:xfrm>
            <a:custGeom>
              <a:avLst/>
              <a:gdLst>
                <a:gd name="T0" fmla="*/ 12 w 24"/>
                <a:gd name="T1" fmla="*/ 0 h 117"/>
                <a:gd name="T2" fmla="*/ 15 w 24"/>
                <a:gd name="T3" fmla="*/ 1 h 117"/>
                <a:gd name="T4" fmla="*/ 16 w 24"/>
                <a:gd name="T5" fmla="*/ 3 h 117"/>
                <a:gd name="T6" fmla="*/ 16 w 24"/>
                <a:gd name="T7" fmla="*/ 5 h 117"/>
                <a:gd name="T8" fmla="*/ 16 w 24"/>
                <a:gd name="T9" fmla="*/ 31 h 117"/>
                <a:gd name="T10" fmla="*/ 15 w 24"/>
                <a:gd name="T11" fmla="*/ 58 h 117"/>
                <a:gd name="T12" fmla="*/ 17 w 24"/>
                <a:gd name="T13" fmla="*/ 84 h 117"/>
                <a:gd name="T14" fmla="*/ 24 w 24"/>
                <a:gd name="T15" fmla="*/ 109 h 117"/>
                <a:gd name="T16" fmla="*/ 24 w 24"/>
                <a:gd name="T17" fmla="*/ 111 h 117"/>
                <a:gd name="T18" fmla="*/ 22 w 24"/>
                <a:gd name="T19" fmla="*/ 114 h 117"/>
                <a:gd name="T20" fmla="*/ 21 w 24"/>
                <a:gd name="T21" fmla="*/ 117 h 117"/>
                <a:gd name="T22" fmla="*/ 19 w 24"/>
                <a:gd name="T23" fmla="*/ 117 h 117"/>
                <a:gd name="T24" fmla="*/ 16 w 24"/>
                <a:gd name="T25" fmla="*/ 117 h 117"/>
                <a:gd name="T26" fmla="*/ 13 w 24"/>
                <a:gd name="T27" fmla="*/ 115 h 117"/>
                <a:gd name="T28" fmla="*/ 12 w 24"/>
                <a:gd name="T29" fmla="*/ 114 h 117"/>
                <a:gd name="T30" fmla="*/ 4 w 24"/>
                <a:gd name="T31" fmla="*/ 93 h 117"/>
                <a:gd name="T32" fmla="*/ 0 w 24"/>
                <a:gd name="T33" fmla="*/ 72 h 117"/>
                <a:gd name="T34" fmla="*/ 0 w 24"/>
                <a:gd name="T35" fmla="*/ 50 h 117"/>
                <a:gd name="T36" fmla="*/ 2 w 24"/>
                <a:gd name="T37" fmla="*/ 27 h 117"/>
                <a:gd name="T38" fmla="*/ 4 w 24"/>
                <a:gd name="T39" fmla="*/ 5 h 117"/>
                <a:gd name="T40" fmla="*/ 5 w 24"/>
                <a:gd name="T41" fmla="*/ 3 h 117"/>
                <a:gd name="T42" fmla="*/ 7 w 24"/>
                <a:gd name="T43" fmla="*/ 1 h 117"/>
                <a:gd name="T44" fmla="*/ 9 w 24"/>
                <a:gd name="T45" fmla="*/ 0 h 117"/>
                <a:gd name="T46" fmla="*/ 12 w 24"/>
                <a:gd name="T4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117">
                  <a:moveTo>
                    <a:pt x="12" y="0"/>
                  </a:moveTo>
                  <a:lnTo>
                    <a:pt x="15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31"/>
                  </a:lnTo>
                  <a:lnTo>
                    <a:pt x="15" y="58"/>
                  </a:lnTo>
                  <a:lnTo>
                    <a:pt x="17" y="84"/>
                  </a:lnTo>
                  <a:lnTo>
                    <a:pt x="24" y="109"/>
                  </a:lnTo>
                  <a:lnTo>
                    <a:pt x="24" y="111"/>
                  </a:lnTo>
                  <a:lnTo>
                    <a:pt x="22" y="114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2" y="27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6"/>
            <p:cNvSpPr/>
            <p:nvPr/>
          </p:nvSpPr>
          <p:spPr bwMode="auto">
            <a:xfrm>
              <a:off x="5495697" y="2926156"/>
              <a:ext cx="20833" cy="91005"/>
            </a:xfrm>
            <a:custGeom>
              <a:avLst/>
              <a:gdLst>
                <a:gd name="T0" fmla="*/ 10 w 19"/>
                <a:gd name="T1" fmla="*/ 0 h 83"/>
                <a:gd name="T2" fmla="*/ 13 w 19"/>
                <a:gd name="T3" fmla="*/ 0 h 83"/>
                <a:gd name="T4" fmla="*/ 14 w 19"/>
                <a:gd name="T5" fmla="*/ 3 h 83"/>
                <a:gd name="T6" fmla="*/ 15 w 19"/>
                <a:gd name="T7" fmla="*/ 4 h 83"/>
                <a:gd name="T8" fmla="*/ 15 w 19"/>
                <a:gd name="T9" fmla="*/ 7 h 83"/>
                <a:gd name="T10" fmla="*/ 13 w 19"/>
                <a:gd name="T11" fmla="*/ 31 h 83"/>
                <a:gd name="T12" fmla="*/ 15 w 19"/>
                <a:gd name="T13" fmla="*/ 53 h 83"/>
                <a:gd name="T14" fmla="*/ 19 w 19"/>
                <a:gd name="T15" fmla="*/ 76 h 83"/>
                <a:gd name="T16" fmla="*/ 19 w 19"/>
                <a:gd name="T17" fmla="*/ 79 h 83"/>
                <a:gd name="T18" fmla="*/ 18 w 19"/>
                <a:gd name="T19" fmla="*/ 80 h 83"/>
                <a:gd name="T20" fmla="*/ 17 w 19"/>
                <a:gd name="T21" fmla="*/ 82 h 83"/>
                <a:gd name="T22" fmla="*/ 14 w 19"/>
                <a:gd name="T23" fmla="*/ 83 h 83"/>
                <a:gd name="T24" fmla="*/ 11 w 19"/>
                <a:gd name="T25" fmla="*/ 82 h 83"/>
                <a:gd name="T26" fmla="*/ 9 w 19"/>
                <a:gd name="T27" fmla="*/ 80 h 83"/>
                <a:gd name="T28" fmla="*/ 7 w 19"/>
                <a:gd name="T29" fmla="*/ 79 h 83"/>
                <a:gd name="T30" fmla="*/ 0 w 19"/>
                <a:gd name="T31" fmla="*/ 54 h 83"/>
                <a:gd name="T32" fmla="*/ 0 w 19"/>
                <a:gd name="T33" fmla="*/ 28 h 83"/>
                <a:gd name="T34" fmla="*/ 3 w 19"/>
                <a:gd name="T35" fmla="*/ 3 h 83"/>
                <a:gd name="T36" fmla="*/ 6 w 19"/>
                <a:gd name="T37" fmla="*/ 2 h 83"/>
                <a:gd name="T38" fmla="*/ 7 w 19"/>
                <a:gd name="T39" fmla="*/ 0 h 83"/>
                <a:gd name="T40" fmla="*/ 10 w 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83">
                  <a:moveTo>
                    <a:pt x="10" y="0"/>
                  </a:moveTo>
                  <a:lnTo>
                    <a:pt x="13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31"/>
                  </a:lnTo>
                  <a:lnTo>
                    <a:pt x="15" y="53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2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0" y="54"/>
                  </a:lnTo>
                  <a:lnTo>
                    <a:pt x="0" y="28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7"/>
            <p:cNvSpPr/>
            <p:nvPr/>
          </p:nvSpPr>
          <p:spPr bwMode="auto">
            <a:xfrm>
              <a:off x="6332283" y="3904183"/>
              <a:ext cx="210517" cy="185299"/>
            </a:xfrm>
            <a:custGeom>
              <a:avLst/>
              <a:gdLst>
                <a:gd name="T0" fmla="*/ 102 w 192"/>
                <a:gd name="T1" fmla="*/ 0 h 169"/>
                <a:gd name="T2" fmla="*/ 111 w 192"/>
                <a:gd name="T3" fmla="*/ 0 h 169"/>
                <a:gd name="T4" fmla="*/ 116 w 192"/>
                <a:gd name="T5" fmla="*/ 0 h 169"/>
                <a:gd name="T6" fmla="*/ 119 w 192"/>
                <a:gd name="T7" fmla="*/ 1 h 169"/>
                <a:gd name="T8" fmla="*/ 127 w 192"/>
                <a:gd name="T9" fmla="*/ 6 h 169"/>
                <a:gd name="T10" fmla="*/ 137 w 192"/>
                <a:gd name="T11" fmla="*/ 13 h 169"/>
                <a:gd name="T12" fmla="*/ 150 w 192"/>
                <a:gd name="T13" fmla="*/ 21 h 169"/>
                <a:gd name="T14" fmla="*/ 163 w 192"/>
                <a:gd name="T15" fmla="*/ 29 h 169"/>
                <a:gd name="T16" fmla="*/ 175 w 192"/>
                <a:gd name="T17" fmla="*/ 38 h 169"/>
                <a:gd name="T18" fmla="*/ 186 w 192"/>
                <a:gd name="T19" fmla="*/ 46 h 169"/>
                <a:gd name="T20" fmla="*/ 191 w 192"/>
                <a:gd name="T21" fmla="*/ 52 h 169"/>
                <a:gd name="T22" fmla="*/ 192 w 192"/>
                <a:gd name="T23" fmla="*/ 57 h 169"/>
                <a:gd name="T24" fmla="*/ 188 w 192"/>
                <a:gd name="T25" fmla="*/ 64 h 169"/>
                <a:gd name="T26" fmla="*/ 183 w 192"/>
                <a:gd name="T27" fmla="*/ 76 h 169"/>
                <a:gd name="T28" fmla="*/ 176 w 192"/>
                <a:gd name="T29" fmla="*/ 92 h 169"/>
                <a:gd name="T30" fmla="*/ 169 w 192"/>
                <a:gd name="T31" fmla="*/ 109 h 169"/>
                <a:gd name="T32" fmla="*/ 159 w 192"/>
                <a:gd name="T33" fmla="*/ 126 h 169"/>
                <a:gd name="T34" fmla="*/ 152 w 192"/>
                <a:gd name="T35" fmla="*/ 143 h 169"/>
                <a:gd name="T36" fmla="*/ 142 w 192"/>
                <a:gd name="T37" fmla="*/ 156 h 169"/>
                <a:gd name="T38" fmla="*/ 135 w 192"/>
                <a:gd name="T39" fmla="*/ 166 h 169"/>
                <a:gd name="T40" fmla="*/ 127 w 192"/>
                <a:gd name="T41" fmla="*/ 169 h 169"/>
                <a:gd name="T42" fmla="*/ 116 w 192"/>
                <a:gd name="T43" fmla="*/ 167 h 169"/>
                <a:gd name="T44" fmla="*/ 107 w 192"/>
                <a:gd name="T45" fmla="*/ 162 h 169"/>
                <a:gd name="T46" fmla="*/ 102 w 192"/>
                <a:gd name="T47" fmla="*/ 154 h 169"/>
                <a:gd name="T48" fmla="*/ 98 w 192"/>
                <a:gd name="T49" fmla="*/ 149 h 169"/>
                <a:gd name="T50" fmla="*/ 97 w 192"/>
                <a:gd name="T51" fmla="*/ 147 h 169"/>
                <a:gd name="T52" fmla="*/ 94 w 192"/>
                <a:gd name="T53" fmla="*/ 148 h 169"/>
                <a:gd name="T54" fmla="*/ 86 w 192"/>
                <a:gd name="T55" fmla="*/ 150 h 169"/>
                <a:gd name="T56" fmla="*/ 76 w 192"/>
                <a:gd name="T57" fmla="*/ 154 h 169"/>
                <a:gd name="T58" fmla="*/ 64 w 192"/>
                <a:gd name="T59" fmla="*/ 157 h 169"/>
                <a:gd name="T60" fmla="*/ 52 w 192"/>
                <a:gd name="T61" fmla="*/ 160 h 169"/>
                <a:gd name="T62" fmla="*/ 43 w 192"/>
                <a:gd name="T63" fmla="*/ 158 h 169"/>
                <a:gd name="T64" fmla="*/ 38 w 192"/>
                <a:gd name="T65" fmla="*/ 153 h 169"/>
                <a:gd name="T66" fmla="*/ 34 w 192"/>
                <a:gd name="T67" fmla="*/ 144 h 169"/>
                <a:gd name="T68" fmla="*/ 34 w 192"/>
                <a:gd name="T69" fmla="*/ 133 h 169"/>
                <a:gd name="T70" fmla="*/ 34 w 192"/>
                <a:gd name="T71" fmla="*/ 123 h 169"/>
                <a:gd name="T72" fmla="*/ 35 w 192"/>
                <a:gd name="T73" fmla="*/ 115 h 169"/>
                <a:gd name="T74" fmla="*/ 35 w 192"/>
                <a:gd name="T75" fmla="*/ 111 h 169"/>
                <a:gd name="T76" fmla="*/ 32 w 192"/>
                <a:gd name="T77" fmla="*/ 111 h 169"/>
                <a:gd name="T78" fmla="*/ 26 w 192"/>
                <a:gd name="T79" fmla="*/ 110 h 169"/>
                <a:gd name="T80" fmla="*/ 17 w 192"/>
                <a:gd name="T81" fmla="*/ 107 h 169"/>
                <a:gd name="T82" fmla="*/ 8 w 192"/>
                <a:gd name="T83" fmla="*/ 103 h 169"/>
                <a:gd name="T84" fmla="*/ 1 w 192"/>
                <a:gd name="T85" fmla="*/ 99 h 169"/>
                <a:gd name="T86" fmla="*/ 0 w 192"/>
                <a:gd name="T87" fmla="*/ 94 h 169"/>
                <a:gd name="T88" fmla="*/ 1 w 192"/>
                <a:gd name="T89" fmla="*/ 88 h 169"/>
                <a:gd name="T90" fmla="*/ 5 w 192"/>
                <a:gd name="T91" fmla="*/ 78 h 169"/>
                <a:gd name="T92" fmla="*/ 12 w 192"/>
                <a:gd name="T93" fmla="*/ 68 h 169"/>
                <a:gd name="T94" fmla="*/ 17 w 192"/>
                <a:gd name="T95" fmla="*/ 59 h 169"/>
                <a:gd name="T96" fmla="*/ 22 w 192"/>
                <a:gd name="T97" fmla="*/ 51 h 169"/>
                <a:gd name="T98" fmla="*/ 26 w 192"/>
                <a:gd name="T99" fmla="*/ 44 h 169"/>
                <a:gd name="T100" fmla="*/ 29 w 192"/>
                <a:gd name="T101" fmla="*/ 43 h 169"/>
                <a:gd name="T102" fmla="*/ 27 w 192"/>
                <a:gd name="T103" fmla="*/ 40 h 169"/>
                <a:gd name="T104" fmla="*/ 26 w 192"/>
                <a:gd name="T105" fmla="*/ 34 h 169"/>
                <a:gd name="T106" fmla="*/ 26 w 192"/>
                <a:gd name="T107" fmla="*/ 25 h 169"/>
                <a:gd name="T108" fmla="*/ 27 w 192"/>
                <a:gd name="T109" fmla="*/ 16 h 169"/>
                <a:gd name="T110" fmla="*/ 32 w 192"/>
                <a:gd name="T111" fmla="*/ 8 h 169"/>
                <a:gd name="T112" fmla="*/ 42 w 192"/>
                <a:gd name="T113" fmla="*/ 5 h 169"/>
                <a:gd name="T114" fmla="*/ 55 w 192"/>
                <a:gd name="T115" fmla="*/ 3 h 169"/>
                <a:gd name="T116" fmla="*/ 70 w 192"/>
                <a:gd name="T117" fmla="*/ 1 h 169"/>
                <a:gd name="T118" fmla="*/ 86 w 192"/>
                <a:gd name="T119" fmla="*/ 0 h 169"/>
                <a:gd name="T120" fmla="*/ 102 w 192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169">
                  <a:moveTo>
                    <a:pt x="102" y="0"/>
                  </a:moveTo>
                  <a:lnTo>
                    <a:pt x="111" y="0"/>
                  </a:lnTo>
                  <a:lnTo>
                    <a:pt x="116" y="0"/>
                  </a:lnTo>
                  <a:lnTo>
                    <a:pt x="119" y="1"/>
                  </a:lnTo>
                  <a:lnTo>
                    <a:pt x="127" y="6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3" y="29"/>
                  </a:lnTo>
                  <a:lnTo>
                    <a:pt x="175" y="38"/>
                  </a:lnTo>
                  <a:lnTo>
                    <a:pt x="186" y="46"/>
                  </a:lnTo>
                  <a:lnTo>
                    <a:pt x="191" y="52"/>
                  </a:lnTo>
                  <a:lnTo>
                    <a:pt x="192" y="57"/>
                  </a:lnTo>
                  <a:lnTo>
                    <a:pt x="188" y="64"/>
                  </a:lnTo>
                  <a:lnTo>
                    <a:pt x="183" y="76"/>
                  </a:lnTo>
                  <a:lnTo>
                    <a:pt x="176" y="92"/>
                  </a:lnTo>
                  <a:lnTo>
                    <a:pt x="169" y="109"/>
                  </a:lnTo>
                  <a:lnTo>
                    <a:pt x="159" y="126"/>
                  </a:lnTo>
                  <a:lnTo>
                    <a:pt x="152" y="143"/>
                  </a:lnTo>
                  <a:lnTo>
                    <a:pt x="142" y="156"/>
                  </a:lnTo>
                  <a:lnTo>
                    <a:pt x="135" y="166"/>
                  </a:lnTo>
                  <a:lnTo>
                    <a:pt x="127" y="169"/>
                  </a:lnTo>
                  <a:lnTo>
                    <a:pt x="116" y="167"/>
                  </a:lnTo>
                  <a:lnTo>
                    <a:pt x="107" y="162"/>
                  </a:lnTo>
                  <a:lnTo>
                    <a:pt x="102" y="154"/>
                  </a:lnTo>
                  <a:lnTo>
                    <a:pt x="98" y="149"/>
                  </a:lnTo>
                  <a:lnTo>
                    <a:pt x="97" y="147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6" y="154"/>
                  </a:lnTo>
                  <a:lnTo>
                    <a:pt x="64" y="157"/>
                  </a:lnTo>
                  <a:lnTo>
                    <a:pt x="52" y="160"/>
                  </a:lnTo>
                  <a:lnTo>
                    <a:pt x="43" y="158"/>
                  </a:lnTo>
                  <a:lnTo>
                    <a:pt x="38" y="153"/>
                  </a:lnTo>
                  <a:lnTo>
                    <a:pt x="34" y="144"/>
                  </a:lnTo>
                  <a:lnTo>
                    <a:pt x="34" y="133"/>
                  </a:lnTo>
                  <a:lnTo>
                    <a:pt x="34" y="123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26" y="110"/>
                  </a:lnTo>
                  <a:lnTo>
                    <a:pt x="17" y="107"/>
                  </a:lnTo>
                  <a:lnTo>
                    <a:pt x="8" y="103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5" y="78"/>
                  </a:lnTo>
                  <a:lnTo>
                    <a:pt x="12" y="68"/>
                  </a:lnTo>
                  <a:lnTo>
                    <a:pt x="17" y="59"/>
                  </a:lnTo>
                  <a:lnTo>
                    <a:pt x="22" y="51"/>
                  </a:lnTo>
                  <a:lnTo>
                    <a:pt x="26" y="44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27" y="16"/>
                  </a:lnTo>
                  <a:lnTo>
                    <a:pt x="32" y="8"/>
                  </a:lnTo>
                  <a:lnTo>
                    <a:pt x="42" y="5"/>
                  </a:lnTo>
                  <a:lnTo>
                    <a:pt x="55" y="3"/>
                  </a:lnTo>
                  <a:lnTo>
                    <a:pt x="70" y="1"/>
                  </a:lnTo>
                  <a:lnTo>
                    <a:pt x="86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8"/>
            <p:cNvSpPr/>
            <p:nvPr/>
          </p:nvSpPr>
          <p:spPr bwMode="auto">
            <a:xfrm>
              <a:off x="6102030" y="3455738"/>
              <a:ext cx="570150" cy="510942"/>
            </a:xfrm>
            <a:custGeom>
              <a:avLst/>
              <a:gdLst>
                <a:gd name="T0" fmla="*/ 332 w 520"/>
                <a:gd name="T1" fmla="*/ 2 h 466"/>
                <a:gd name="T2" fmla="*/ 385 w 520"/>
                <a:gd name="T3" fmla="*/ 10 h 466"/>
                <a:gd name="T4" fmla="*/ 435 w 520"/>
                <a:gd name="T5" fmla="*/ 28 h 466"/>
                <a:gd name="T6" fmla="*/ 478 w 520"/>
                <a:gd name="T7" fmla="*/ 58 h 466"/>
                <a:gd name="T8" fmla="*/ 508 w 520"/>
                <a:gd name="T9" fmla="*/ 105 h 466"/>
                <a:gd name="T10" fmla="*/ 520 w 520"/>
                <a:gd name="T11" fmla="*/ 167 h 466"/>
                <a:gd name="T12" fmla="*/ 515 w 520"/>
                <a:gd name="T13" fmla="*/ 231 h 466"/>
                <a:gd name="T14" fmla="*/ 495 w 520"/>
                <a:gd name="T15" fmla="*/ 295 h 466"/>
                <a:gd name="T16" fmla="*/ 470 w 520"/>
                <a:gd name="T17" fmla="*/ 354 h 466"/>
                <a:gd name="T18" fmla="*/ 443 w 520"/>
                <a:gd name="T19" fmla="*/ 405 h 466"/>
                <a:gd name="T20" fmla="*/ 418 w 520"/>
                <a:gd name="T21" fmla="*/ 443 h 466"/>
                <a:gd name="T22" fmla="*/ 404 w 520"/>
                <a:gd name="T23" fmla="*/ 464 h 466"/>
                <a:gd name="T24" fmla="*/ 398 w 520"/>
                <a:gd name="T25" fmla="*/ 465 h 466"/>
                <a:gd name="T26" fmla="*/ 377 w 520"/>
                <a:gd name="T27" fmla="*/ 460 h 466"/>
                <a:gd name="T28" fmla="*/ 347 w 520"/>
                <a:gd name="T29" fmla="*/ 446 h 466"/>
                <a:gd name="T30" fmla="*/ 324 w 520"/>
                <a:gd name="T31" fmla="*/ 423 h 466"/>
                <a:gd name="T32" fmla="*/ 321 w 520"/>
                <a:gd name="T33" fmla="*/ 406 h 466"/>
                <a:gd name="T34" fmla="*/ 337 w 520"/>
                <a:gd name="T35" fmla="*/ 389 h 466"/>
                <a:gd name="T36" fmla="*/ 360 w 520"/>
                <a:gd name="T37" fmla="*/ 358 h 466"/>
                <a:gd name="T38" fmla="*/ 386 w 520"/>
                <a:gd name="T39" fmla="*/ 316 h 466"/>
                <a:gd name="T40" fmla="*/ 410 w 520"/>
                <a:gd name="T41" fmla="*/ 266 h 466"/>
                <a:gd name="T42" fmla="*/ 423 w 520"/>
                <a:gd name="T43" fmla="*/ 213 h 466"/>
                <a:gd name="T44" fmla="*/ 421 w 520"/>
                <a:gd name="T45" fmla="*/ 158 h 466"/>
                <a:gd name="T46" fmla="*/ 401 w 520"/>
                <a:gd name="T47" fmla="*/ 121 h 466"/>
                <a:gd name="T48" fmla="*/ 364 w 520"/>
                <a:gd name="T49" fmla="*/ 97 h 466"/>
                <a:gd name="T50" fmla="*/ 316 w 520"/>
                <a:gd name="T51" fmla="*/ 87 h 466"/>
                <a:gd name="T52" fmla="*/ 262 w 520"/>
                <a:gd name="T53" fmla="*/ 84 h 466"/>
                <a:gd name="T54" fmla="*/ 205 w 520"/>
                <a:gd name="T55" fmla="*/ 88 h 466"/>
                <a:gd name="T56" fmla="*/ 152 w 520"/>
                <a:gd name="T57" fmla="*/ 96 h 466"/>
                <a:gd name="T58" fmla="*/ 106 w 520"/>
                <a:gd name="T59" fmla="*/ 105 h 466"/>
                <a:gd name="T60" fmla="*/ 74 w 520"/>
                <a:gd name="T61" fmla="*/ 112 h 466"/>
                <a:gd name="T62" fmla="*/ 36 w 520"/>
                <a:gd name="T63" fmla="*/ 112 h 466"/>
                <a:gd name="T64" fmla="*/ 11 w 520"/>
                <a:gd name="T65" fmla="*/ 96 h 466"/>
                <a:gd name="T66" fmla="*/ 0 w 520"/>
                <a:gd name="T67" fmla="*/ 70 h 466"/>
                <a:gd name="T68" fmla="*/ 6 w 520"/>
                <a:gd name="T69" fmla="*/ 44 h 466"/>
                <a:gd name="T70" fmla="*/ 17 w 520"/>
                <a:gd name="T71" fmla="*/ 33 h 466"/>
                <a:gd name="T72" fmla="*/ 47 w 520"/>
                <a:gd name="T73" fmla="*/ 29 h 466"/>
                <a:gd name="T74" fmla="*/ 96 w 520"/>
                <a:gd name="T75" fmla="*/ 24 h 466"/>
                <a:gd name="T76" fmla="*/ 153 w 520"/>
                <a:gd name="T77" fmla="*/ 16 h 466"/>
                <a:gd name="T78" fmla="*/ 212 w 520"/>
                <a:gd name="T79" fmla="*/ 10 h 466"/>
                <a:gd name="T80" fmla="*/ 258 w 520"/>
                <a:gd name="T81" fmla="*/ 3 h 466"/>
                <a:gd name="T82" fmla="*/ 305 w 520"/>
                <a:gd name="T8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66">
                  <a:moveTo>
                    <a:pt x="305" y="0"/>
                  </a:moveTo>
                  <a:lnTo>
                    <a:pt x="332" y="2"/>
                  </a:lnTo>
                  <a:lnTo>
                    <a:pt x="358" y="4"/>
                  </a:lnTo>
                  <a:lnTo>
                    <a:pt x="385" y="10"/>
                  </a:lnTo>
                  <a:lnTo>
                    <a:pt x="410" y="17"/>
                  </a:lnTo>
                  <a:lnTo>
                    <a:pt x="435" y="28"/>
                  </a:lnTo>
                  <a:lnTo>
                    <a:pt x="457" y="41"/>
                  </a:lnTo>
                  <a:lnTo>
                    <a:pt x="478" y="58"/>
                  </a:lnTo>
                  <a:lnTo>
                    <a:pt x="495" y="80"/>
                  </a:lnTo>
                  <a:lnTo>
                    <a:pt x="508" y="105"/>
                  </a:lnTo>
                  <a:lnTo>
                    <a:pt x="517" y="135"/>
                  </a:lnTo>
                  <a:lnTo>
                    <a:pt x="520" y="167"/>
                  </a:lnTo>
                  <a:lnTo>
                    <a:pt x="519" y="198"/>
                  </a:lnTo>
                  <a:lnTo>
                    <a:pt x="515" y="231"/>
                  </a:lnTo>
                  <a:lnTo>
                    <a:pt x="506" y="262"/>
                  </a:lnTo>
                  <a:lnTo>
                    <a:pt x="495" y="295"/>
                  </a:lnTo>
                  <a:lnTo>
                    <a:pt x="483" y="325"/>
                  </a:lnTo>
                  <a:lnTo>
                    <a:pt x="470" y="354"/>
                  </a:lnTo>
                  <a:lnTo>
                    <a:pt x="456" y="381"/>
                  </a:lnTo>
                  <a:lnTo>
                    <a:pt x="443" y="405"/>
                  </a:lnTo>
                  <a:lnTo>
                    <a:pt x="430" y="426"/>
                  </a:lnTo>
                  <a:lnTo>
                    <a:pt x="418" y="443"/>
                  </a:lnTo>
                  <a:lnTo>
                    <a:pt x="410" y="456"/>
                  </a:lnTo>
                  <a:lnTo>
                    <a:pt x="404" y="464"/>
                  </a:lnTo>
                  <a:lnTo>
                    <a:pt x="402" y="466"/>
                  </a:lnTo>
                  <a:lnTo>
                    <a:pt x="398" y="465"/>
                  </a:lnTo>
                  <a:lnTo>
                    <a:pt x="389" y="464"/>
                  </a:lnTo>
                  <a:lnTo>
                    <a:pt x="377" y="460"/>
                  </a:lnTo>
                  <a:lnTo>
                    <a:pt x="362" y="453"/>
                  </a:lnTo>
                  <a:lnTo>
                    <a:pt x="347" y="446"/>
                  </a:lnTo>
                  <a:lnTo>
                    <a:pt x="334" y="435"/>
                  </a:lnTo>
                  <a:lnTo>
                    <a:pt x="324" y="423"/>
                  </a:lnTo>
                  <a:lnTo>
                    <a:pt x="320" y="408"/>
                  </a:lnTo>
                  <a:lnTo>
                    <a:pt x="321" y="406"/>
                  </a:lnTo>
                  <a:lnTo>
                    <a:pt x="328" y="400"/>
                  </a:lnTo>
                  <a:lnTo>
                    <a:pt x="337" y="389"/>
                  </a:lnTo>
                  <a:lnTo>
                    <a:pt x="347" y="375"/>
                  </a:lnTo>
                  <a:lnTo>
                    <a:pt x="360" y="358"/>
                  </a:lnTo>
                  <a:lnTo>
                    <a:pt x="373" y="338"/>
                  </a:lnTo>
                  <a:lnTo>
                    <a:pt x="386" y="316"/>
                  </a:lnTo>
                  <a:lnTo>
                    <a:pt x="400" y="292"/>
                  </a:lnTo>
                  <a:lnTo>
                    <a:pt x="410" y="266"/>
                  </a:lnTo>
                  <a:lnTo>
                    <a:pt x="419" y="240"/>
                  </a:lnTo>
                  <a:lnTo>
                    <a:pt x="423" y="213"/>
                  </a:lnTo>
                  <a:lnTo>
                    <a:pt x="424" y="185"/>
                  </a:lnTo>
                  <a:lnTo>
                    <a:pt x="421" y="158"/>
                  </a:lnTo>
                  <a:lnTo>
                    <a:pt x="414" y="137"/>
                  </a:lnTo>
                  <a:lnTo>
                    <a:pt x="401" y="121"/>
                  </a:lnTo>
                  <a:lnTo>
                    <a:pt x="385" y="108"/>
                  </a:lnTo>
                  <a:lnTo>
                    <a:pt x="364" y="97"/>
                  </a:lnTo>
                  <a:lnTo>
                    <a:pt x="342" y="91"/>
                  </a:lnTo>
                  <a:lnTo>
                    <a:pt x="316" y="87"/>
                  </a:lnTo>
                  <a:lnTo>
                    <a:pt x="290" y="84"/>
                  </a:lnTo>
                  <a:lnTo>
                    <a:pt x="262" y="84"/>
                  </a:lnTo>
                  <a:lnTo>
                    <a:pt x="233" y="86"/>
                  </a:lnTo>
                  <a:lnTo>
                    <a:pt x="205" y="88"/>
                  </a:lnTo>
                  <a:lnTo>
                    <a:pt x="177" y="92"/>
                  </a:lnTo>
                  <a:lnTo>
                    <a:pt x="152" y="96"/>
                  </a:lnTo>
                  <a:lnTo>
                    <a:pt x="127" y="100"/>
                  </a:lnTo>
                  <a:lnTo>
                    <a:pt x="106" y="105"/>
                  </a:lnTo>
                  <a:lnTo>
                    <a:pt x="88" y="109"/>
                  </a:lnTo>
                  <a:lnTo>
                    <a:pt x="74" y="112"/>
                  </a:lnTo>
                  <a:lnTo>
                    <a:pt x="54" y="114"/>
                  </a:lnTo>
                  <a:lnTo>
                    <a:pt x="36" y="112"/>
                  </a:lnTo>
                  <a:lnTo>
                    <a:pt x="23" y="105"/>
                  </a:lnTo>
                  <a:lnTo>
                    <a:pt x="11" y="96"/>
                  </a:lnTo>
                  <a:lnTo>
                    <a:pt x="4" y="83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6" y="44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9" y="32"/>
                  </a:lnTo>
                  <a:lnTo>
                    <a:pt x="47" y="29"/>
                  </a:lnTo>
                  <a:lnTo>
                    <a:pt x="70" y="27"/>
                  </a:lnTo>
                  <a:lnTo>
                    <a:pt x="96" y="24"/>
                  </a:lnTo>
                  <a:lnTo>
                    <a:pt x="123" y="20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2" y="10"/>
                  </a:lnTo>
                  <a:lnTo>
                    <a:pt x="237" y="6"/>
                  </a:lnTo>
                  <a:lnTo>
                    <a:pt x="258" y="3"/>
                  </a:lnTo>
                  <a:lnTo>
                    <a:pt x="280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49"/>
            <p:cNvSpPr/>
            <p:nvPr/>
          </p:nvSpPr>
          <p:spPr bwMode="auto">
            <a:xfrm>
              <a:off x="6640383" y="3455738"/>
              <a:ext cx="63594" cy="83330"/>
            </a:xfrm>
            <a:custGeom>
              <a:avLst/>
              <a:gdLst>
                <a:gd name="T0" fmla="*/ 5 w 58"/>
                <a:gd name="T1" fmla="*/ 0 h 76"/>
                <a:gd name="T2" fmla="*/ 8 w 58"/>
                <a:gd name="T3" fmla="*/ 0 h 76"/>
                <a:gd name="T4" fmla="*/ 22 w 58"/>
                <a:gd name="T5" fmla="*/ 10 h 76"/>
                <a:gd name="T6" fmla="*/ 36 w 58"/>
                <a:gd name="T7" fmla="*/ 21 h 76"/>
                <a:gd name="T8" fmla="*/ 45 w 58"/>
                <a:gd name="T9" fmla="*/ 36 h 76"/>
                <a:gd name="T10" fmla="*/ 53 w 58"/>
                <a:gd name="T11" fmla="*/ 52 h 76"/>
                <a:gd name="T12" fmla="*/ 58 w 58"/>
                <a:gd name="T13" fmla="*/ 67 h 76"/>
                <a:gd name="T14" fmla="*/ 58 w 58"/>
                <a:gd name="T15" fmla="*/ 70 h 76"/>
                <a:gd name="T16" fmla="*/ 57 w 58"/>
                <a:gd name="T17" fmla="*/ 72 h 76"/>
                <a:gd name="T18" fmla="*/ 55 w 58"/>
                <a:gd name="T19" fmla="*/ 75 h 76"/>
                <a:gd name="T20" fmla="*/ 53 w 58"/>
                <a:gd name="T21" fmla="*/ 76 h 76"/>
                <a:gd name="T22" fmla="*/ 50 w 58"/>
                <a:gd name="T23" fmla="*/ 76 h 76"/>
                <a:gd name="T24" fmla="*/ 49 w 58"/>
                <a:gd name="T25" fmla="*/ 75 h 76"/>
                <a:gd name="T26" fmla="*/ 46 w 58"/>
                <a:gd name="T27" fmla="*/ 74 h 76"/>
                <a:gd name="T28" fmla="*/ 38 w 58"/>
                <a:gd name="T29" fmla="*/ 61 h 76"/>
                <a:gd name="T30" fmla="*/ 32 w 58"/>
                <a:gd name="T31" fmla="*/ 46 h 76"/>
                <a:gd name="T32" fmla="*/ 25 w 58"/>
                <a:gd name="T33" fmla="*/ 33 h 76"/>
                <a:gd name="T34" fmla="*/ 16 w 58"/>
                <a:gd name="T35" fmla="*/ 21 h 76"/>
                <a:gd name="T36" fmla="*/ 3 w 58"/>
                <a:gd name="T37" fmla="*/ 12 h 76"/>
                <a:gd name="T38" fmla="*/ 0 w 58"/>
                <a:gd name="T39" fmla="*/ 11 h 76"/>
                <a:gd name="T40" fmla="*/ 0 w 58"/>
                <a:gd name="T41" fmla="*/ 8 h 76"/>
                <a:gd name="T42" fmla="*/ 0 w 58"/>
                <a:gd name="T43" fmla="*/ 6 h 76"/>
                <a:gd name="T44" fmla="*/ 2 w 58"/>
                <a:gd name="T45" fmla="*/ 3 h 76"/>
                <a:gd name="T46" fmla="*/ 3 w 58"/>
                <a:gd name="T47" fmla="*/ 2 h 76"/>
                <a:gd name="T48" fmla="*/ 5 w 58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76">
                  <a:moveTo>
                    <a:pt x="5" y="0"/>
                  </a:moveTo>
                  <a:lnTo>
                    <a:pt x="8" y="0"/>
                  </a:lnTo>
                  <a:lnTo>
                    <a:pt x="22" y="10"/>
                  </a:lnTo>
                  <a:lnTo>
                    <a:pt x="36" y="21"/>
                  </a:lnTo>
                  <a:lnTo>
                    <a:pt x="45" y="36"/>
                  </a:lnTo>
                  <a:lnTo>
                    <a:pt x="53" y="52"/>
                  </a:lnTo>
                  <a:lnTo>
                    <a:pt x="58" y="67"/>
                  </a:lnTo>
                  <a:lnTo>
                    <a:pt x="58" y="70"/>
                  </a:lnTo>
                  <a:lnTo>
                    <a:pt x="57" y="72"/>
                  </a:lnTo>
                  <a:lnTo>
                    <a:pt x="55" y="75"/>
                  </a:lnTo>
                  <a:lnTo>
                    <a:pt x="53" y="76"/>
                  </a:lnTo>
                  <a:lnTo>
                    <a:pt x="50" y="76"/>
                  </a:lnTo>
                  <a:lnTo>
                    <a:pt x="49" y="75"/>
                  </a:lnTo>
                  <a:lnTo>
                    <a:pt x="46" y="74"/>
                  </a:lnTo>
                  <a:lnTo>
                    <a:pt x="38" y="61"/>
                  </a:lnTo>
                  <a:lnTo>
                    <a:pt x="32" y="46"/>
                  </a:lnTo>
                  <a:lnTo>
                    <a:pt x="25" y="33"/>
                  </a:lnTo>
                  <a:lnTo>
                    <a:pt x="16" y="2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50"/>
            <p:cNvSpPr/>
            <p:nvPr/>
          </p:nvSpPr>
          <p:spPr bwMode="auto">
            <a:xfrm>
              <a:off x="6682048" y="3437098"/>
              <a:ext cx="51533" cy="67979"/>
            </a:xfrm>
            <a:custGeom>
              <a:avLst/>
              <a:gdLst>
                <a:gd name="T0" fmla="*/ 7 w 47"/>
                <a:gd name="T1" fmla="*/ 0 h 62"/>
                <a:gd name="T2" fmla="*/ 9 w 47"/>
                <a:gd name="T3" fmla="*/ 0 h 62"/>
                <a:gd name="T4" fmla="*/ 24 w 47"/>
                <a:gd name="T5" fmla="*/ 8 h 62"/>
                <a:gd name="T6" fmla="*/ 36 w 47"/>
                <a:gd name="T7" fmla="*/ 23 h 62"/>
                <a:gd name="T8" fmla="*/ 43 w 47"/>
                <a:gd name="T9" fmla="*/ 38 h 62"/>
                <a:gd name="T10" fmla="*/ 47 w 47"/>
                <a:gd name="T11" fmla="*/ 54 h 62"/>
                <a:gd name="T12" fmla="*/ 47 w 47"/>
                <a:gd name="T13" fmla="*/ 58 h 62"/>
                <a:gd name="T14" fmla="*/ 46 w 47"/>
                <a:gd name="T15" fmla="*/ 59 h 62"/>
                <a:gd name="T16" fmla="*/ 43 w 47"/>
                <a:gd name="T17" fmla="*/ 61 h 62"/>
                <a:gd name="T18" fmla="*/ 41 w 47"/>
                <a:gd name="T19" fmla="*/ 62 h 62"/>
                <a:gd name="T20" fmla="*/ 38 w 47"/>
                <a:gd name="T21" fmla="*/ 61 h 62"/>
                <a:gd name="T22" fmla="*/ 37 w 47"/>
                <a:gd name="T23" fmla="*/ 59 h 62"/>
                <a:gd name="T24" fmla="*/ 29 w 47"/>
                <a:gd name="T25" fmla="*/ 46 h 62"/>
                <a:gd name="T26" fmla="*/ 24 w 47"/>
                <a:gd name="T27" fmla="*/ 33 h 62"/>
                <a:gd name="T28" fmla="*/ 15 w 47"/>
                <a:gd name="T29" fmla="*/ 21 h 62"/>
                <a:gd name="T30" fmla="*/ 4 w 47"/>
                <a:gd name="T31" fmla="*/ 12 h 62"/>
                <a:gd name="T32" fmla="*/ 1 w 47"/>
                <a:gd name="T33" fmla="*/ 10 h 62"/>
                <a:gd name="T34" fmla="*/ 0 w 47"/>
                <a:gd name="T35" fmla="*/ 7 h 62"/>
                <a:gd name="T36" fmla="*/ 0 w 47"/>
                <a:gd name="T37" fmla="*/ 4 h 62"/>
                <a:gd name="T38" fmla="*/ 1 w 47"/>
                <a:gd name="T39" fmla="*/ 3 h 62"/>
                <a:gd name="T40" fmla="*/ 3 w 47"/>
                <a:gd name="T41" fmla="*/ 0 h 62"/>
                <a:gd name="T42" fmla="*/ 7 w 47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2">
                  <a:moveTo>
                    <a:pt x="7" y="0"/>
                  </a:moveTo>
                  <a:lnTo>
                    <a:pt x="9" y="0"/>
                  </a:lnTo>
                  <a:lnTo>
                    <a:pt x="24" y="8"/>
                  </a:lnTo>
                  <a:lnTo>
                    <a:pt x="36" y="23"/>
                  </a:lnTo>
                  <a:lnTo>
                    <a:pt x="43" y="38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6" y="59"/>
                  </a:lnTo>
                  <a:lnTo>
                    <a:pt x="43" y="61"/>
                  </a:lnTo>
                  <a:lnTo>
                    <a:pt x="41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29" y="46"/>
                  </a:lnTo>
                  <a:lnTo>
                    <a:pt x="24" y="33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5848752" y="2882298"/>
              <a:ext cx="111837" cy="265339"/>
            </a:xfrm>
            <a:custGeom>
              <a:avLst/>
              <a:gdLst>
                <a:gd name="T0" fmla="*/ 83 w 102"/>
                <a:gd name="T1" fmla="*/ 0 h 242"/>
                <a:gd name="T2" fmla="*/ 91 w 102"/>
                <a:gd name="T3" fmla="*/ 1 h 242"/>
                <a:gd name="T4" fmla="*/ 98 w 102"/>
                <a:gd name="T5" fmla="*/ 6 h 242"/>
                <a:gd name="T6" fmla="*/ 102 w 102"/>
                <a:gd name="T7" fmla="*/ 16 h 242"/>
                <a:gd name="T8" fmla="*/ 102 w 102"/>
                <a:gd name="T9" fmla="*/ 25 h 242"/>
                <a:gd name="T10" fmla="*/ 99 w 102"/>
                <a:gd name="T11" fmla="*/ 38 h 242"/>
                <a:gd name="T12" fmla="*/ 93 w 102"/>
                <a:gd name="T13" fmla="*/ 55 h 242"/>
                <a:gd name="T14" fmla="*/ 86 w 102"/>
                <a:gd name="T15" fmla="*/ 74 h 242"/>
                <a:gd name="T16" fmla="*/ 77 w 102"/>
                <a:gd name="T17" fmla="*/ 95 h 242"/>
                <a:gd name="T18" fmla="*/ 66 w 102"/>
                <a:gd name="T19" fmla="*/ 118 h 242"/>
                <a:gd name="T20" fmla="*/ 56 w 102"/>
                <a:gd name="T21" fmla="*/ 140 h 242"/>
                <a:gd name="T22" fmla="*/ 45 w 102"/>
                <a:gd name="T23" fmla="*/ 162 h 242"/>
                <a:gd name="T24" fmla="*/ 35 w 102"/>
                <a:gd name="T25" fmla="*/ 183 h 242"/>
                <a:gd name="T26" fmla="*/ 26 w 102"/>
                <a:gd name="T27" fmla="*/ 203 h 242"/>
                <a:gd name="T28" fmla="*/ 18 w 102"/>
                <a:gd name="T29" fmla="*/ 218 h 242"/>
                <a:gd name="T30" fmla="*/ 11 w 102"/>
                <a:gd name="T31" fmla="*/ 230 h 242"/>
                <a:gd name="T32" fmla="*/ 7 w 102"/>
                <a:gd name="T33" fmla="*/ 239 h 242"/>
                <a:gd name="T34" fmla="*/ 6 w 102"/>
                <a:gd name="T35" fmla="*/ 242 h 242"/>
                <a:gd name="T36" fmla="*/ 1 w 102"/>
                <a:gd name="T37" fmla="*/ 221 h 242"/>
                <a:gd name="T38" fmla="*/ 0 w 102"/>
                <a:gd name="T39" fmla="*/ 197 h 242"/>
                <a:gd name="T40" fmla="*/ 1 w 102"/>
                <a:gd name="T41" fmla="*/ 173 h 242"/>
                <a:gd name="T42" fmla="*/ 5 w 102"/>
                <a:gd name="T43" fmla="*/ 146 h 242"/>
                <a:gd name="T44" fmla="*/ 10 w 102"/>
                <a:gd name="T45" fmla="*/ 122 h 242"/>
                <a:gd name="T46" fmla="*/ 17 w 102"/>
                <a:gd name="T47" fmla="*/ 97 h 242"/>
                <a:gd name="T48" fmla="*/ 24 w 102"/>
                <a:gd name="T49" fmla="*/ 73 h 242"/>
                <a:gd name="T50" fmla="*/ 31 w 102"/>
                <a:gd name="T51" fmla="*/ 52 h 242"/>
                <a:gd name="T52" fmla="*/ 38 w 102"/>
                <a:gd name="T53" fmla="*/ 34 h 242"/>
                <a:gd name="T54" fmla="*/ 43 w 102"/>
                <a:gd name="T55" fmla="*/ 21 h 242"/>
                <a:gd name="T56" fmla="*/ 47 w 102"/>
                <a:gd name="T57" fmla="*/ 12 h 242"/>
                <a:gd name="T58" fmla="*/ 48 w 102"/>
                <a:gd name="T59" fmla="*/ 9 h 242"/>
                <a:gd name="T60" fmla="*/ 51 w 102"/>
                <a:gd name="T61" fmla="*/ 8 h 242"/>
                <a:gd name="T62" fmla="*/ 56 w 102"/>
                <a:gd name="T63" fmla="*/ 5 h 242"/>
                <a:gd name="T64" fmla="*/ 64 w 102"/>
                <a:gd name="T65" fmla="*/ 2 h 242"/>
                <a:gd name="T66" fmla="*/ 73 w 102"/>
                <a:gd name="T67" fmla="*/ 1 h 242"/>
                <a:gd name="T68" fmla="*/ 83 w 10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42">
                  <a:moveTo>
                    <a:pt x="83" y="0"/>
                  </a:moveTo>
                  <a:lnTo>
                    <a:pt x="91" y="1"/>
                  </a:lnTo>
                  <a:lnTo>
                    <a:pt x="98" y="6"/>
                  </a:lnTo>
                  <a:lnTo>
                    <a:pt x="102" y="16"/>
                  </a:lnTo>
                  <a:lnTo>
                    <a:pt x="102" y="25"/>
                  </a:lnTo>
                  <a:lnTo>
                    <a:pt x="99" y="38"/>
                  </a:lnTo>
                  <a:lnTo>
                    <a:pt x="93" y="55"/>
                  </a:lnTo>
                  <a:lnTo>
                    <a:pt x="86" y="74"/>
                  </a:lnTo>
                  <a:lnTo>
                    <a:pt x="77" y="95"/>
                  </a:lnTo>
                  <a:lnTo>
                    <a:pt x="66" y="118"/>
                  </a:lnTo>
                  <a:lnTo>
                    <a:pt x="56" y="140"/>
                  </a:lnTo>
                  <a:lnTo>
                    <a:pt x="45" y="162"/>
                  </a:lnTo>
                  <a:lnTo>
                    <a:pt x="35" y="183"/>
                  </a:lnTo>
                  <a:lnTo>
                    <a:pt x="26" y="203"/>
                  </a:lnTo>
                  <a:lnTo>
                    <a:pt x="18" y="218"/>
                  </a:lnTo>
                  <a:lnTo>
                    <a:pt x="11" y="230"/>
                  </a:lnTo>
                  <a:lnTo>
                    <a:pt x="7" y="239"/>
                  </a:lnTo>
                  <a:lnTo>
                    <a:pt x="6" y="242"/>
                  </a:lnTo>
                  <a:lnTo>
                    <a:pt x="1" y="221"/>
                  </a:lnTo>
                  <a:lnTo>
                    <a:pt x="0" y="197"/>
                  </a:lnTo>
                  <a:lnTo>
                    <a:pt x="1" y="173"/>
                  </a:lnTo>
                  <a:lnTo>
                    <a:pt x="5" y="146"/>
                  </a:lnTo>
                  <a:lnTo>
                    <a:pt x="10" y="122"/>
                  </a:lnTo>
                  <a:lnTo>
                    <a:pt x="17" y="97"/>
                  </a:lnTo>
                  <a:lnTo>
                    <a:pt x="24" y="73"/>
                  </a:lnTo>
                  <a:lnTo>
                    <a:pt x="31" y="52"/>
                  </a:lnTo>
                  <a:lnTo>
                    <a:pt x="38" y="34"/>
                  </a:lnTo>
                  <a:lnTo>
                    <a:pt x="43" y="21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6" y="5"/>
                  </a:lnTo>
                  <a:lnTo>
                    <a:pt x="64" y="2"/>
                  </a:lnTo>
                  <a:lnTo>
                    <a:pt x="73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52"/>
            <p:cNvSpPr/>
            <p:nvPr/>
          </p:nvSpPr>
          <p:spPr bwMode="auto">
            <a:xfrm>
              <a:off x="5780772" y="2830766"/>
              <a:ext cx="512039" cy="614008"/>
            </a:xfrm>
            <a:custGeom>
              <a:avLst/>
              <a:gdLst>
                <a:gd name="T0" fmla="*/ 317 w 467"/>
                <a:gd name="T1" fmla="*/ 1 h 560"/>
                <a:gd name="T2" fmla="*/ 376 w 467"/>
                <a:gd name="T3" fmla="*/ 8 h 560"/>
                <a:gd name="T4" fmla="*/ 423 w 467"/>
                <a:gd name="T5" fmla="*/ 25 h 560"/>
                <a:gd name="T6" fmla="*/ 453 w 467"/>
                <a:gd name="T7" fmla="*/ 55 h 560"/>
                <a:gd name="T8" fmla="*/ 466 w 467"/>
                <a:gd name="T9" fmla="*/ 100 h 560"/>
                <a:gd name="T10" fmla="*/ 466 w 467"/>
                <a:gd name="T11" fmla="*/ 152 h 560"/>
                <a:gd name="T12" fmla="*/ 457 w 467"/>
                <a:gd name="T13" fmla="*/ 197 h 560"/>
                <a:gd name="T14" fmla="*/ 448 w 467"/>
                <a:gd name="T15" fmla="*/ 229 h 560"/>
                <a:gd name="T16" fmla="*/ 437 w 467"/>
                <a:gd name="T17" fmla="*/ 254 h 560"/>
                <a:gd name="T18" fmla="*/ 416 w 467"/>
                <a:gd name="T19" fmla="*/ 298 h 560"/>
                <a:gd name="T20" fmla="*/ 389 w 467"/>
                <a:gd name="T21" fmla="*/ 354 h 560"/>
                <a:gd name="T22" fmla="*/ 359 w 467"/>
                <a:gd name="T23" fmla="*/ 416 h 560"/>
                <a:gd name="T24" fmla="*/ 327 w 467"/>
                <a:gd name="T25" fmla="*/ 472 h 560"/>
                <a:gd name="T26" fmla="*/ 300 w 467"/>
                <a:gd name="T27" fmla="*/ 518 h 560"/>
                <a:gd name="T28" fmla="*/ 276 w 467"/>
                <a:gd name="T29" fmla="*/ 547 h 560"/>
                <a:gd name="T30" fmla="*/ 245 w 467"/>
                <a:gd name="T31" fmla="*/ 559 h 560"/>
                <a:gd name="T32" fmla="*/ 198 w 467"/>
                <a:gd name="T33" fmla="*/ 559 h 560"/>
                <a:gd name="T34" fmla="*/ 141 w 467"/>
                <a:gd name="T35" fmla="*/ 550 h 560"/>
                <a:gd name="T36" fmla="*/ 86 w 467"/>
                <a:gd name="T37" fmla="*/ 532 h 560"/>
                <a:gd name="T38" fmla="*/ 39 w 467"/>
                <a:gd name="T39" fmla="*/ 513 h 560"/>
                <a:gd name="T40" fmla="*/ 8 w 467"/>
                <a:gd name="T41" fmla="*/ 489 h 560"/>
                <a:gd name="T42" fmla="*/ 0 w 467"/>
                <a:gd name="T43" fmla="*/ 466 h 560"/>
                <a:gd name="T44" fmla="*/ 8 w 467"/>
                <a:gd name="T45" fmla="*/ 428 h 560"/>
                <a:gd name="T46" fmla="*/ 24 w 467"/>
                <a:gd name="T47" fmla="*/ 374 h 560"/>
                <a:gd name="T48" fmla="*/ 46 w 467"/>
                <a:gd name="T49" fmla="*/ 309 h 560"/>
                <a:gd name="T50" fmla="*/ 71 w 467"/>
                <a:gd name="T51" fmla="*/ 241 h 560"/>
                <a:gd name="T52" fmla="*/ 97 w 467"/>
                <a:gd name="T53" fmla="*/ 174 h 560"/>
                <a:gd name="T54" fmla="*/ 122 w 467"/>
                <a:gd name="T55" fmla="*/ 115 h 560"/>
                <a:gd name="T56" fmla="*/ 140 w 467"/>
                <a:gd name="T57" fmla="*/ 69 h 560"/>
                <a:gd name="T58" fmla="*/ 151 w 467"/>
                <a:gd name="T59" fmla="*/ 44 h 560"/>
                <a:gd name="T60" fmla="*/ 161 w 467"/>
                <a:gd name="T61" fmla="*/ 28 h 560"/>
                <a:gd name="T62" fmla="*/ 199 w 467"/>
                <a:gd name="T63" fmla="*/ 11 h 560"/>
                <a:gd name="T64" fmla="*/ 254 w 467"/>
                <a:gd name="T65" fmla="*/ 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7" h="560">
                  <a:moveTo>
                    <a:pt x="285" y="0"/>
                  </a:moveTo>
                  <a:lnTo>
                    <a:pt x="317" y="1"/>
                  </a:lnTo>
                  <a:lnTo>
                    <a:pt x="347" y="4"/>
                  </a:lnTo>
                  <a:lnTo>
                    <a:pt x="376" y="8"/>
                  </a:lnTo>
                  <a:lnTo>
                    <a:pt x="402" y="15"/>
                  </a:lnTo>
                  <a:lnTo>
                    <a:pt x="423" y="25"/>
                  </a:lnTo>
                  <a:lnTo>
                    <a:pt x="439" y="35"/>
                  </a:lnTo>
                  <a:lnTo>
                    <a:pt x="453" y="55"/>
                  </a:lnTo>
                  <a:lnTo>
                    <a:pt x="462" y="77"/>
                  </a:lnTo>
                  <a:lnTo>
                    <a:pt x="466" y="100"/>
                  </a:lnTo>
                  <a:lnTo>
                    <a:pt x="467" y="127"/>
                  </a:lnTo>
                  <a:lnTo>
                    <a:pt x="466" y="152"/>
                  </a:lnTo>
                  <a:lnTo>
                    <a:pt x="462" y="175"/>
                  </a:lnTo>
                  <a:lnTo>
                    <a:pt x="457" y="197"/>
                  </a:lnTo>
                  <a:lnTo>
                    <a:pt x="453" y="214"/>
                  </a:lnTo>
                  <a:lnTo>
                    <a:pt x="448" y="229"/>
                  </a:lnTo>
                  <a:lnTo>
                    <a:pt x="444" y="238"/>
                  </a:lnTo>
                  <a:lnTo>
                    <a:pt x="437" y="254"/>
                  </a:lnTo>
                  <a:lnTo>
                    <a:pt x="427" y="275"/>
                  </a:lnTo>
                  <a:lnTo>
                    <a:pt x="416" y="298"/>
                  </a:lnTo>
                  <a:lnTo>
                    <a:pt x="403" y="326"/>
                  </a:lnTo>
                  <a:lnTo>
                    <a:pt x="389" y="354"/>
                  </a:lnTo>
                  <a:lnTo>
                    <a:pt x="374" y="385"/>
                  </a:lnTo>
                  <a:lnTo>
                    <a:pt x="359" y="416"/>
                  </a:lnTo>
                  <a:lnTo>
                    <a:pt x="343" y="445"/>
                  </a:lnTo>
                  <a:lnTo>
                    <a:pt x="327" y="472"/>
                  </a:lnTo>
                  <a:lnTo>
                    <a:pt x="313" y="497"/>
                  </a:lnTo>
                  <a:lnTo>
                    <a:pt x="300" y="518"/>
                  </a:lnTo>
                  <a:lnTo>
                    <a:pt x="287" y="535"/>
                  </a:lnTo>
                  <a:lnTo>
                    <a:pt x="276" y="547"/>
                  </a:lnTo>
                  <a:lnTo>
                    <a:pt x="263" y="553"/>
                  </a:lnTo>
                  <a:lnTo>
                    <a:pt x="245" y="559"/>
                  </a:lnTo>
                  <a:lnTo>
                    <a:pt x="223" y="560"/>
                  </a:lnTo>
                  <a:lnTo>
                    <a:pt x="198" y="559"/>
                  </a:lnTo>
                  <a:lnTo>
                    <a:pt x="170" y="555"/>
                  </a:lnTo>
                  <a:lnTo>
                    <a:pt x="141" y="550"/>
                  </a:lnTo>
                  <a:lnTo>
                    <a:pt x="114" y="542"/>
                  </a:lnTo>
                  <a:lnTo>
                    <a:pt x="86" y="532"/>
                  </a:lnTo>
                  <a:lnTo>
                    <a:pt x="62" y="523"/>
                  </a:lnTo>
                  <a:lnTo>
                    <a:pt x="39" y="513"/>
                  </a:lnTo>
                  <a:lnTo>
                    <a:pt x="21" y="501"/>
                  </a:lnTo>
                  <a:lnTo>
                    <a:pt x="8" y="489"/>
                  </a:lnTo>
                  <a:lnTo>
                    <a:pt x="1" y="478"/>
                  </a:lnTo>
                  <a:lnTo>
                    <a:pt x="0" y="466"/>
                  </a:lnTo>
                  <a:lnTo>
                    <a:pt x="3" y="450"/>
                  </a:lnTo>
                  <a:lnTo>
                    <a:pt x="8" y="428"/>
                  </a:lnTo>
                  <a:lnTo>
                    <a:pt x="14" y="403"/>
                  </a:lnTo>
                  <a:lnTo>
                    <a:pt x="24" y="374"/>
                  </a:lnTo>
                  <a:lnTo>
                    <a:pt x="34" y="343"/>
                  </a:lnTo>
                  <a:lnTo>
                    <a:pt x="46" y="309"/>
                  </a:lnTo>
                  <a:lnTo>
                    <a:pt x="58" y="275"/>
                  </a:lnTo>
                  <a:lnTo>
                    <a:pt x="71" y="241"/>
                  </a:lnTo>
                  <a:lnTo>
                    <a:pt x="85" y="207"/>
                  </a:lnTo>
                  <a:lnTo>
                    <a:pt x="97" y="174"/>
                  </a:lnTo>
                  <a:lnTo>
                    <a:pt x="110" y="142"/>
                  </a:lnTo>
                  <a:lnTo>
                    <a:pt x="122" y="115"/>
                  </a:lnTo>
                  <a:lnTo>
                    <a:pt x="131" y="90"/>
                  </a:lnTo>
                  <a:lnTo>
                    <a:pt x="140" y="69"/>
                  </a:lnTo>
                  <a:lnTo>
                    <a:pt x="147" y="55"/>
                  </a:lnTo>
                  <a:lnTo>
                    <a:pt x="151" y="44"/>
                  </a:lnTo>
                  <a:lnTo>
                    <a:pt x="152" y="40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99" y="11"/>
                  </a:lnTo>
                  <a:lnTo>
                    <a:pt x="225" y="5"/>
                  </a:lnTo>
                  <a:lnTo>
                    <a:pt x="254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3"/>
            <p:cNvSpPr/>
            <p:nvPr/>
          </p:nvSpPr>
          <p:spPr bwMode="auto">
            <a:xfrm>
              <a:off x="5823534" y="2598320"/>
              <a:ext cx="598658" cy="642516"/>
            </a:xfrm>
            <a:custGeom>
              <a:avLst/>
              <a:gdLst>
                <a:gd name="T0" fmla="*/ 188 w 546"/>
                <a:gd name="T1" fmla="*/ 5 h 586"/>
                <a:gd name="T2" fmla="*/ 210 w 546"/>
                <a:gd name="T3" fmla="*/ 31 h 586"/>
                <a:gd name="T4" fmla="*/ 208 w 546"/>
                <a:gd name="T5" fmla="*/ 74 h 586"/>
                <a:gd name="T6" fmla="*/ 202 w 546"/>
                <a:gd name="T7" fmla="*/ 91 h 586"/>
                <a:gd name="T8" fmla="*/ 237 w 546"/>
                <a:gd name="T9" fmla="*/ 74 h 586"/>
                <a:gd name="T10" fmla="*/ 296 w 546"/>
                <a:gd name="T11" fmla="*/ 56 h 586"/>
                <a:gd name="T12" fmla="*/ 355 w 546"/>
                <a:gd name="T13" fmla="*/ 61 h 586"/>
                <a:gd name="T14" fmla="*/ 379 w 546"/>
                <a:gd name="T15" fmla="*/ 94 h 586"/>
                <a:gd name="T16" fmla="*/ 364 w 546"/>
                <a:gd name="T17" fmla="*/ 132 h 586"/>
                <a:gd name="T18" fmla="*/ 338 w 546"/>
                <a:gd name="T19" fmla="*/ 161 h 586"/>
                <a:gd name="T20" fmla="*/ 341 w 546"/>
                <a:gd name="T21" fmla="*/ 166 h 586"/>
                <a:gd name="T22" fmla="*/ 385 w 546"/>
                <a:gd name="T23" fmla="*/ 172 h 586"/>
                <a:gd name="T24" fmla="*/ 442 w 546"/>
                <a:gd name="T25" fmla="*/ 192 h 586"/>
                <a:gd name="T26" fmla="*/ 489 w 546"/>
                <a:gd name="T27" fmla="*/ 229 h 586"/>
                <a:gd name="T28" fmla="*/ 499 w 546"/>
                <a:gd name="T29" fmla="*/ 290 h 586"/>
                <a:gd name="T30" fmla="*/ 515 w 546"/>
                <a:gd name="T31" fmla="*/ 273 h 586"/>
                <a:gd name="T32" fmla="*/ 541 w 546"/>
                <a:gd name="T33" fmla="*/ 264 h 586"/>
                <a:gd name="T34" fmla="*/ 542 w 546"/>
                <a:gd name="T35" fmla="*/ 293 h 586"/>
                <a:gd name="T36" fmla="*/ 519 w 546"/>
                <a:gd name="T37" fmla="*/ 323 h 586"/>
                <a:gd name="T38" fmla="*/ 533 w 546"/>
                <a:gd name="T39" fmla="*/ 339 h 586"/>
                <a:gd name="T40" fmla="*/ 545 w 546"/>
                <a:gd name="T41" fmla="*/ 377 h 586"/>
                <a:gd name="T42" fmla="*/ 523 w 546"/>
                <a:gd name="T43" fmla="*/ 404 h 586"/>
                <a:gd name="T44" fmla="*/ 499 w 546"/>
                <a:gd name="T45" fmla="*/ 388 h 586"/>
                <a:gd name="T46" fmla="*/ 489 w 546"/>
                <a:gd name="T47" fmla="*/ 373 h 586"/>
                <a:gd name="T48" fmla="*/ 487 w 546"/>
                <a:gd name="T49" fmla="*/ 402 h 586"/>
                <a:gd name="T50" fmla="*/ 478 w 546"/>
                <a:gd name="T51" fmla="*/ 467 h 586"/>
                <a:gd name="T52" fmla="*/ 451 w 546"/>
                <a:gd name="T53" fmla="*/ 535 h 586"/>
                <a:gd name="T54" fmla="*/ 398 w 546"/>
                <a:gd name="T55" fmla="*/ 574 h 586"/>
                <a:gd name="T56" fmla="*/ 364 w 546"/>
                <a:gd name="T57" fmla="*/ 586 h 586"/>
                <a:gd name="T58" fmla="*/ 356 w 546"/>
                <a:gd name="T59" fmla="*/ 583 h 586"/>
                <a:gd name="T60" fmla="*/ 355 w 546"/>
                <a:gd name="T61" fmla="*/ 578 h 586"/>
                <a:gd name="T62" fmla="*/ 343 w 546"/>
                <a:gd name="T63" fmla="*/ 540 h 586"/>
                <a:gd name="T64" fmla="*/ 342 w 546"/>
                <a:gd name="T65" fmla="*/ 472 h 586"/>
                <a:gd name="T66" fmla="*/ 379 w 546"/>
                <a:gd name="T67" fmla="*/ 390 h 586"/>
                <a:gd name="T68" fmla="*/ 393 w 546"/>
                <a:gd name="T69" fmla="*/ 365 h 586"/>
                <a:gd name="T70" fmla="*/ 350 w 546"/>
                <a:gd name="T71" fmla="*/ 371 h 586"/>
                <a:gd name="T72" fmla="*/ 316 w 546"/>
                <a:gd name="T73" fmla="*/ 364 h 586"/>
                <a:gd name="T74" fmla="*/ 322 w 546"/>
                <a:gd name="T75" fmla="*/ 336 h 586"/>
                <a:gd name="T76" fmla="*/ 349 w 546"/>
                <a:gd name="T77" fmla="*/ 311 h 586"/>
                <a:gd name="T78" fmla="*/ 352 w 546"/>
                <a:gd name="T79" fmla="*/ 306 h 586"/>
                <a:gd name="T80" fmla="*/ 309 w 546"/>
                <a:gd name="T81" fmla="*/ 314 h 586"/>
                <a:gd name="T82" fmla="*/ 248 w 546"/>
                <a:gd name="T83" fmla="*/ 319 h 586"/>
                <a:gd name="T84" fmla="*/ 205 w 546"/>
                <a:gd name="T85" fmla="*/ 311 h 586"/>
                <a:gd name="T86" fmla="*/ 203 w 546"/>
                <a:gd name="T87" fmla="*/ 285 h 586"/>
                <a:gd name="T88" fmla="*/ 224 w 546"/>
                <a:gd name="T89" fmla="*/ 269 h 586"/>
                <a:gd name="T90" fmla="*/ 215 w 546"/>
                <a:gd name="T91" fmla="*/ 272 h 586"/>
                <a:gd name="T92" fmla="*/ 165 w 546"/>
                <a:gd name="T93" fmla="*/ 286 h 586"/>
                <a:gd name="T94" fmla="*/ 99 w 546"/>
                <a:gd name="T95" fmla="*/ 299 h 586"/>
                <a:gd name="T96" fmla="*/ 40 w 546"/>
                <a:gd name="T97" fmla="*/ 295 h 586"/>
                <a:gd name="T98" fmla="*/ 4 w 546"/>
                <a:gd name="T99" fmla="*/ 265 h 586"/>
                <a:gd name="T100" fmla="*/ 7 w 546"/>
                <a:gd name="T101" fmla="*/ 240 h 586"/>
                <a:gd name="T102" fmla="*/ 57 w 546"/>
                <a:gd name="T103" fmla="*/ 231 h 586"/>
                <a:gd name="T104" fmla="*/ 76 w 546"/>
                <a:gd name="T105" fmla="*/ 223 h 586"/>
                <a:gd name="T106" fmla="*/ 53 w 546"/>
                <a:gd name="T107" fmla="*/ 184 h 586"/>
                <a:gd name="T108" fmla="*/ 41 w 546"/>
                <a:gd name="T109" fmla="*/ 121 h 586"/>
                <a:gd name="T110" fmla="*/ 74 w 546"/>
                <a:gd name="T111" fmla="*/ 45 h 586"/>
                <a:gd name="T112" fmla="*/ 127 w 546"/>
                <a:gd name="T113" fmla="*/ 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6" h="586">
                  <a:moveTo>
                    <a:pt x="161" y="0"/>
                  </a:moveTo>
                  <a:lnTo>
                    <a:pt x="176" y="1"/>
                  </a:lnTo>
                  <a:lnTo>
                    <a:pt x="188" y="5"/>
                  </a:lnTo>
                  <a:lnTo>
                    <a:pt x="197" y="9"/>
                  </a:lnTo>
                  <a:lnTo>
                    <a:pt x="206" y="18"/>
                  </a:lnTo>
                  <a:lnTo>
                    <a:pt x="210" y="31"/>
                  </a:lnTo>
                  <a:lnTo>
                    <a:pt x="211" y="44"/>
                  </a:lnTo>
                  <a:lnTo>
                    <a:pt x="211" y="60"/>
                  </a:lnTo>
                  <a:lnTo>
                    <a:pt x="208" y="74"/>
                  </a:lnTo>
                  <a:lnTo>
                    <a:pt x="205" y="86"/>
                  </a:lnTo>
                  <a:lnTo>
                    <a:pt x="199" y="94"/>
                  </a:lnTo>
                  <a:lnTo>
                    <a:pt x="202" y="91"/>
                  </a:lnTo>
                  <a:lnTo>
                    <a:pt x="210" y="87"/>
                  </a:lnTo>
                  <a:lnTo>
                    <a:pt x="222" y="81"/>
                  </a:lnTo>
                  <a:lnTo>
                    <a:pt x="237" y="74"/>
                  </a:lnTo>
                  <a:lnTo>
                    <a:pt x="256" y="66"/>
                  </a:lnTo>
                  <a:lnTo>
                    <a:pt x="275" y="60"/>
                  </a:lnTo>
                  <a:lnTo>
                    <a:pt x="296" y="56"/>
                  </a:lnTo>
                  <a:lnTo>
                    <a:pt x="316" y="53"/>
                  </a:lnTo>
                  <a:lnTo>
                    <a:pt x="337" y="55"/>
                  </a:lnTo>
                  <a:lnTo>
                    <a:pt x="355" y="61"/>
                  </a:lnTo>
                  <a:lnTo>
                    <a:pt x="368" y="70"/>
                  </a:lnTo>
                  <a:lnTo>
                    <a:pt x="376" y="82"/>
                  </a:lnTo>
                  <a:lnTo>
                    <a:pt x="379" y="94"/>
                  </a:lnTo>
                  <a:lnTo>
                    <a:pt x="377" y="107"/>
                  </a:lnTo>
                  <a:lnTo>
                    <a:pt x="372" y="119"/>
                  </a:lnTo>
                  <a:lnTo>
                    <a:pt x="364" y="132"/>
                  </a:lnTo>
                  <a:lnTo>
                    <a:pt x="355" y="142"/>
                  </a:lnTo>
                  <a:lnTo>
                    <a:pt x="346" y="153"/>
                  </a:lnTo>
                  <a:lnTo>
                    <a:pt x="338" y="161"/>
                  </a:lnTo>
                  <a:lnTo>
                    <a:pt x="330" y="165"/>
                  </a:lnTo>
                  <a:lnTo>
                    <a:pt x="333" y="166"/>
                  </a:lnTo>
                  <a:lnTo>
                    <a:pt x="341" y="166"/>
                  </a:lnTo>
                  <a:lnTo>
                    <a:pt x="352" y="167"/>
                  </a:lnTo>
                  <a:lnTo>
                    <a:pt x="368" y="170"/>
                  </a:lnTo>
                  <a:lnTo>
                    <a:pt x="385" y="172"/>
                  </a:lnTo>
                  <a:lnTo>
                    <a:pt x="404" y="178"/>
                  </a:lnTo>
                  <a:lnTo>
                    <a:pt x="423" y="184"/>
                  </a:lnTo>
                  <a:lnTo>
                    <a:pt x="442" y="192"/>
                  </a:lnTo>
                  <a:lnTo>
                    <a:pt x="460" y="201"/>
                  </a:lnTo>
                  <a:lnTo>
                    <a:pt x="476" y="214"/>
                  </a:lnTo>
                  <a:lnTo>
                    <a:pt x="489" y="229"/>
                  </a:lnTo>
                  <a:lnTo>
                    <a:pt x="496" y="246"/>
                  </a:lnTo>
                  <a:lnTo>
                    <a:pt x="502" y="267"/>
                  </a:lnTo>
                  <a:lnTo>
                    <a:pt x="499" y="290"/>
                  </a:lnTo>
                  <a:lnTo>
                    <a:pt x="502" y="288"/>
                  </a:lnTo>
                  <a:lnTo>
                    <a:pt x="507" y="281"/>
                  </a:lnTo>
                  <a:lnTo>
                    <a:pt x="515" y="273"/>
                  </a:lnTo>
                  <a:lnTo>
                    <a:pt x="523" y="265"/>
                  </a:lnTo>
                  <a:lnTo>
                    <a:pt x="532" y="261"/>
                  </a:lnTo>
                  <a:lnTo>
                    <a:pt x="541" y="264"/>
                  </a:lnTo>
                  <a:lnTo>
                    <a:pt x="546" y="271"/>
                  </a:lnTo>
                  <a:lnTo>
                    <a:pt x="546" y="281"/>
                  </a:lnTo>
                  <a:lnTo>
                    <a:pt x="542" y="293"/>
                  </a:lnTo>
                  <a:lnTo>
                    <a:pt x="536" y="305"/>
                  </a:lnTo>
                  <a:lnTo>
                    <a:pt x="528" y="315"/>
                  </a:lnTo>
                  <a:lnTo>
                    <a:pt x="519" y="323"/>
                  </a:lnTo>
                  <a:lnTo>
                    <a:pt x="521" y="326"/>
                  </a:lnTo>
                  <a:lnTo>
                    <a:pt x="527" y="331"/>
                  </a:lnTo>
                  <a:lnTo>
                    <a:pt x="533" y="339"/>
                  </a:lnTo>
                  <a:lnTo>
                    <a:pt x="540" y="350"/>
                  </a:lnTo>
                  <a:lnTo>
                    <a:pt x="545" y="362"/>
                  </a:lnTo>
                  <a:lnTo>
                    <a:pt x="545" y="377"/>
                  </a:lnTo>
                  <a:lnTo>
                    <a:pt x="540" y="392"/>
                  </a:lnTo>
                  <a:lnTo>
                    <a:pt x="531" y="402"/>
                  </a:lnTo>
                  <a:lnTo>
                    <a:pt x="523" y="404"/>
                  </a:lnTo>
                  <a:lnTo>
                    <a:pt x="514" y="402"/>
                  </a:lnTo>
                  <a:lnTo>
                    <a:pt x="506" y="395"/>
                  </a:lnTo>
                  <a:lnTo>
                    <a:pt x="499" y="388"/>
                  </a:lnTo>
                  <a:lnTo>
                    <a:pt x="494" y="381"/>
                  </a:lnTo>
                  <a:lnTo>
                    <a:pt x="490" y="375"/>
                  </a:lnTo>
                  <a:lnTo>
                    <a:pt x="489" y="373"/>
                  </a:lnTo>
                  <a:lnTo>
                    <a:pt x="489" y="377"/>
                  </a:lnTo>
                  <a:lnTo>
                    <a:pt x="489" y="387"/>
                  </a:lnTo>
                  <a:lnTo>
                    <a:pt x="487" y="402"/>
                  </a:lnTo>
                  <a:lnTo>
                    <a:pt x="486" y="421"/>
                  </a:lnTo>
                  <a:lnTo>
                    <a:pt x="483" y="443"/>
                  </a:lnTo>
                  <a:lnTo>
                    <a:pt x="478" y="467"/>
                  </a:lnTo>
                  <a:lnTo>
                    <a:pt x="472" y="491"/>
                  </a:lnTo>
                  <a:lnTo>
                    <a:pt x="462" y="514"/>
                  </a:lnTo>
                  <a:lnTo>
                    <a:pt x="451" y="535"/>
                  </a:lnTo>
                  <a:lnTo>
                    <a:pt x="436" y="552"/>
                  </a:lnTo>
                  <a:lnTo>
                    <a:pt x="419" y="564"/>
                  </a:lnTo>
                  <a:lnTo>
                    <a:pt x="398" y="574"/>
                  </a:lnTo>
                  <a:lnTo>
                    <a:pt x="383" y="581"/>
                  </a:lnTo>
                  <a:lnTo>
                    <a:pt x="372" y="585"/>
                  </a:lnTo>
                  <a:lnTo>
                    <a:pt x="364" y="586"/>
                  </a:lnTo>
                  <a:lnTo>
                    <a:pt x="359" y="586"/>
                  </a:lnTo>
                  <a:lnTo>
                    <a:pt x="358" y="585"/>
                  </a:lnTo>
                  <a:lnTo>
                    <a:pt x="356" y="583"/>
                  </a:lnTo>
                  <a:lnTo>
                    <a:pt x="356" y="581"/>
                  </a:lnTo>
                  <a:lnTo>
                    <a:pt x="356" y="581"/>
                  </a:lnTo>
                  <a:lnTo>
                    <a:pt x="355" y="578"/>
                  </a:lnTo>
                  <a:lnTo>
                    <a:pt x="352" y="569"/>
                  </a:lnTo>
                  <a:lnTo>
                    <a:pt x="347" y="557"/>
                  </a:lnTo>
                  <a:lnTo>
                    <a:pt x="343" y="540"/>
                  </a:lnTo>
                  <a:lnTo>
                    <a:pt x="341" y="519"/>
                  </a:lnTo>
                  <a:lnTo>
                    <a:pt x="339" y="497"/>
                  </a:lnTo>
                  <a:lnTo>
                    <a:pt x="342" y="472"/>
                  </a:lnTo>
                  <a:lnTo>
                    <a:pt x="349" y="445"/>
                  </a:lnTo>
                  <a:lnTo>
                    <a:pt x="360" y="417"/>
                  </a:lnTo>
                  <a:lnTo>
                    <a:pt x="379" y="390"/>
                  </a:lnTo>
                  <a:lnTo>
                    <a:pt x="405" y="362"/>
                  </a:lnTo>
                  <a:lnTo>
                    <a:pt x="402" y="362"/>
                  </a:lnTo>
                  <a:lnTo>
                    <a:pt x="393" y="365"/>
                  </a:lnTo>
                  <a:lnTo>
                    <a:pt x="380" y="367"/>
                  </a:lnTo>
                  <a:lnTo>
                    <a:pt x="366" y="370"/>
                  </a:lnTo>
                  <a:lnTo>
                    <a:pt x="350" y="371"/>
                  </a:lnTo>
                  <a:lnTo>
                    <a:pt x="335" y="371"/>
                  </a:lnTo>
                  <a:lnTo>
                    <a:pt x="324" y="369"/>
                  </a:lnTo>
                  <a:lnTo>
                    <a:pt x="316" y="364"/>
                  </a:lnTo>
                  <a:lnTo>
                    <a:pt x="313" y="354"/>
                  </a:lnTo>
                  <a:lnTo>
                    <a:pt x="316" y="345"/>
                  </a:lnTo>
                  <a:lnTo>
                    <a:pt x="322" y="336"/>
                  </a:lnTo>
                  <a:lnTo>
                    <a:pt x="332" y="327"/>
                  </a:lnTo>
                  <a:lnTo>
                    <a:pt x="339" y="318"/>
                  </a:lnTo>
                  <a:lnTo>
                    <a:pt x="349" y="311"/>
                  </a:lnTo>
                  <a:lnTo>
                    <a:pt x="354" y="307"/>
                  </a:lnTo>
                  <a:lnTo>
                    <a:pt x="356" y="305"/>
                  </a:lnTo>
                  <a:lnTo>
                    <a:pt x="352" y="306"/>
                  </a:lnTo>
                  <a:lnTo>
                    <a:pt x="343" y="307"/>
                  </a:lnTo>
                  <a:lnTo>
                    <a:pt x="328" y="311"/>
                  </a:lnTo>
                  <a:lnTo>
                    <a:pt x="309" y="314"/>
                  </a:lnTo>
                  <a:lnTo>
                    <a:pt x="290" y="316"/>
                  </a:lnTo>
                  <a:lnTo>
                    <a:pt x="267" y="318"/>
                  </a:lnTo>
                  <a:lnTo>
                    <a:pt x="248" y="319"/>
                  </a:lnTo>
                  <a:lnTo>
                    <a:pt x="229" y="319"/>
                  </a:lnTo>
                  <a:lnTo>
                    <a:pt x="214" y="316"/>
                  </a:lnTo>
                  <a:lnTo>
                    <a:pt x="205" y="311"/>
                  </a:lnTo>
                  <a:lnTo>
                    <a:pt x="199" y="302"/>
                  </a:lnTo>
                  <a:lnTo>
                    <a:pt x="199" y="293"/>
                  </a:lnTo>
                  <a:lnTo>
                    <a:pt x="203" y="285"/>
                  </a:lnTo>
                  <a:lnTo>
                    <a:pt x="211" y="277"/>
                  </a:lnTo>
                  <a:lnTo>
                    <a:pt x="219" y="272"/>
                  </a:lnTo>
                  <a:lnTo>
                    <a:pt x="224" y="269"/>
                  </a:lnTo>
                  <a:lnTo>
                    <a:pt x="227" y="268"/>
                  </a:lnTo>
                  <a:lnTo>
                    <a:pt x="224" y="268"/>
                  </a:lnTo>
                  <a:lnTo>
                    <a:pt x="215" y="272"/>
                  </a:lnTo>
                  <a:lnTo>
                    <a:pt x="202" y="276"/>
                  </a:lnTo>
                  <a:lnTo>
                    <a:pt x="185" y="281"/>
                  </a:lnTo>
                  <a:lnTo>
                    <a:pt x="165" y="286"/>
                  </a:lnTo>
                  <a:lnTo>
                    <a:pt x="144" y="292"/>
                  </a:lnTo>
                  <a:lnTo>
                    <a:pt x="121" y="295"/>
                  </a:lnTo>
                  <a:lnTo>
                    <a:pt x="99" y="299"/>
                  </a:lnTo>
                  <a:lnTo>
                    <a:pt x="78" y="301"/>
                  </a:lnTo>
                  <a:lnTo>
                    <a:pt x="58" y="299"/>
                  </a:lnTo>
                  <a:lnTo>
                    <a:pt x="40" y="295"/>
                  </a:lnTo>
                  <a:lnTo>
                    <a:pt x="27" y="288"/>
                  </a:lnTo>
                  <a:lnTo>
                    <a:pt x="13" y="276"/>
                  </a:lnTo>
                  <a:lnTo>
                    <a:pt x="4" y="265"/>
                  </a:lnTo>
                  <a:lnTo>
                    <a:pt x="0" y="255"/>
                  </a:lnTo>
                  <a:lnTo>
                    <a:pt x="2" y="247"/>
                  </a:lnTo>
                  <a:lnTo>
                    <a:pt x="7" y="240"/>
                  </a:lnTo>
                  <a:lnTo>
                    <a:pt x="17" y="235"/>
                  </a:lnTo>
                  <a:lnTo>
                    <a:pt x="34" y="231"/>
                  </a:lnTo>
                  <a:lnTo>
                    <a:pt x="57" y="231"/>
                  </a:lnTo>
                  <a:lnTo>
                    <a:pt x="84" y="233"/>
                  </a:lnTo>
                  <a:lnTo>
                    <a:pt x="83" y="230"/>
                  </a:lnTo>
                  <a:lnTo>
                    <a:pt x="76" y="223"/>
                  </a:lnTo>
                  <a:lnTo>
                    <a:pt x="70" y="214"/>
                  </a:lnTo>
                  <a:lnTo>
                    <a:pt x="61" y="200"/>
                  </a:lnTo>
                  <a:lnTo>
                    <a:pt x="53" y="184"/>
                  </a:lnTo>
                  <a:lnTo>
                    <a:pt x="45" y="165"/>
                  </a:lnTo>
                  <a:lnTo>
                    <a:pt x="41" y="144"/>
                  </a:lnTo>
                  <a:lnTo>
                    <a:pt x="41" y="121"/>
                  </a:lnTo>
                  <a:lnTo>
                    <a:pt x="46" y="96"/>
                  </a:lnTo>
                  <a:lnTo>
                    <a:pt x="57" y="70"/>
                  </a:lnTo>
                  <a:lnTo>
                    <a:pt x="74" y="45"/>
                  </a:lnTo>
                  <a:lnTo>
                    <a:pt x="92" y="27"/>
                  </a:lnTo>
                  <a:lnTo>
                    <a:pt x="110" y="13"/>
                  </a:lnTo>
                  <a:lnTo>
                    <a:pt x="127" y="5"/>
                  </a:lnTo>
                  <a:lnTo>
                    <a:pt x="146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54"/>
            <p:cNvSpPr/>
            <p:nvPr/>
          </p:nvSpPr>
          <p:spPr bwMode="auto">
            <a:xfrm>
              <a:off x="5901381" y="3039090"/>
              <a:ext cx="107451" cy="103066"/>
            </a:xfrm>
            <a:custGeom>
              <a:avLst/>
              <a:gdLst>
                <a:gd name="T0" fmla="*/ 98 w 98"/>
                <a:gd name="T1" fmla="*/ 0 h 94"/>
                <a:gd name="T2" fmla="*/ 97 w 98"/>
                <a:gd name="T3" fmla="*/ 3 h 94"/>
                <a:gd name="T4" fmla="*/ 94 w 98"/>
                <a:gd name="T5" fmla="*/ 11 h 94"/>
                <a:gd name="T6" fmla="*/ 92 w 98"/>
                <a:gd name="T7" fmla="*/ 23 h 94"/>
                <a:gd name="T8" fmla="*/ 88 w 98"/>
                <a:gd name="T9" fmla="*/ 35 h 94"/>
                <a:gd name="T10" fmla="*/ 83 w 98"/>
                <a:gd name="T11" fmla="*/ 47 h 94"/>
                <a:gd name="T12" fmla="*/ 77 w 98"/>
                <a:gd name="T13" fmla="*/ 56 h 94"/>
                <a:gd name="T14" fmla="*/ 72 w 98"/>
                <a:gd name="T15" fmla="*/ 60 h 94"/>
                <a:gd name="T16" fmla="*/ 67 w 98"/>
                <a:gd name="T17" fmla="*/ 58 h 94"/>
                <a:gd name="T18" fmla="*/ 60 w 98"/>
                <a:gd name="T19" fmla="*/ 54 h 94"/>
                <a:gd name="T20" fmla="*/ 52 w 98"/>
                <a:gd name="T21" fmla="*/ 49 h 94"/>
                <a:gd name="T22" fmla="*/ 45 w 98"/>
                <a:gd name="T23" fmla="*/ 44 h 94"/>
                <a:gd name="T24" fmla="*/ 35 w 98"/>
                <a:gd name="T25" fmla="*/ 43 h 94"/>
                <a:gd name="T26" fmla="*/ 26 w 98"/>
                <a:gd name="T27" fmla="*/ 44 h 94"/>
                <a:gd name="T28" fmla="*/ 18 w 98"/>
                <a:gd name="T29" fmla="*/ 53 h 94"/>
                <a:gd name="T30" fmla="*/ 13 w 98"/>
                <a:gd name="T31" fmla="*/ 64 h 94"/>
                <a:gd name="T32" fmla="*/ 14 w 98"/>
                <a:gd name="T33" fmla="*/ 73 h 94"/>
                <a:gd name="T34" fmla="*/ 18 w 98"/>
                <a:gd name="T35" fmla="*/ 79 h 94"/>
                <a:gd name="T36" fmla="*/ 26 w 98"/>
                <a:gd name="T37" fmla="*/ 85 h 94"/>
                <a:gd name="T38" fmla="*/ 34 w 98"/>
                <a:gd name="T39" fmla="*/ 89 h 94"/>
                <a:gd name="T40" fmla="*/ 43 w 98"/>
                <a:gd name="T41" fmla="*/ 91 h 94"/>
                <a:gd name="T42" fmla="*/ 50 w 98"/>
                <a:gd name="T43" fmla="*/ 92 h 94"/>
                <a:gd name="T44" fmla="*/ 47 w 98"/>
                <a:gd name="T45" fmla="*/ 94 h 94"/>
                <a:gd name="T46" fmla="*/ 42 w 98"/>
                <a:gd name="T47" fmla="*/ 94 h 94"/>
                <a:gd name="T48" fmla="*/ 35 w 98"/>
                <a:gd name="T49" fmla="*/ 92 h 94"/>
                <a:gd name="T50" fmla="*/ 26 w 98"/>
                <a:gd name="T51" fmla="*/ 92 h 94"/>
                <a:gd name="T52" fmla="*/ 18 w 98"/>
                <a:gd name="T53" fmla="*/ 90 h 94"/>
                <a:gd name="T54" fmla="*/ 9 w 98"/>
                <a:gd name="T55" fmla="*/ 86 h 94"/>
                <a:gd name="T56" fmla="*/ 4 w 98"/>
                <a:gd name="T57" fmla="*/ 81 h 94"/>
                <a:gd name="T58" fmla="*/ 0 w 98"/>
                <a:gd name="T59" fmla="*/ 73 h 94"/>
                <a:gd name="T60" fmla="*/ 0 w 98"/>
                <a:gd name="T61" fmla="*/ 61 h 94"/>
                <a:gd name="T62" fmla="*/ 5 w 98"/>
                <a:gd name="T63" fmla="*/ 48 h 94"/>
                <a:gd name="T64" fmla="*/ 13 w 98"/>
                <a:gd name="T65" fmla="*/ 36 h 94"/>
                <a:gd name="T66" fmla="*/ 22 w 98"/>
                <a:gd name="T67" fmla="*/ 32 h 94"/>
                <a:gd name="T68" fmla="*/ 33 w 98"/>
                <a:gd name="T69" fmla="*/ 32 h 94"/>
                <a:gd name="T70" fmla="*/ 42 w 98"/>
                <a:gd name="T71" fmla="*/ 35 h 94"/>
                <a:gd name="T72" fmla="*/ 51 w 98"/>
                <a:gd name="T73" fmla="*/ 40 h 94"/>
                <a:gd name="T74" fmla="*/ 59 w 98"/>
                <a:gd name="T75" fmla="*/ 44 h 94"/>
                <a:gd name="T76" fmla="*/ 63 w 98"/>
                <a:gd name="T77" fmla="*/ 47 h 94"/>
                <a:gd name="T78" fmla="*/ 68 w 98"/>
                <a:gd name="T79" fmla="*/ 44 h 94"/>
                <a:gd name="T80" fmla="*/ 73 w 98"/>
                <a:gd name="T81" fmla="*/ 37 h 94"/>
                <a:gd name="T82" fmla="*/ 80 w 98"/>
                <a:gd name="T83" fmla="*/ 28 h 94"/>
                <a:gd name="T84" fmla="*/ 86 w 98"/>
                <a:gd name="T85" fmla="*/ 18 h 94"/>
                <a:gd name="T86" fmla="*/ 92 w 98"/>
                <a:gd name="T87" fmla="*/ 9 h 94"/>
                <a:gd name="T88" fmla="*/ 96 w 98"/>
                <a:gd name="T89" fmla="*/ 2 h 94"/>
                <a:gd name="T90" fmla="*/ 98 w 98"/>
                <a:gd name="T9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4">
                  <a:moveTo>
                    <a:pt x="98" y="0"/>
                  </a:moveTo>
                  <a:lnTo>
                    <a:pt x="97" y="3"/>
                  </a:lnTo>
                  <a:lnTo>
                    <a:pt x="94" y="11"/>
                  </a:lnTo>
                  <a:lnTo>
                    <a:pt x="92" y="23"/>
                  </a:lnTo>
                  <a:lnTo>
                    <a:pt x="88" y="35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2" y="60"/>
                  </a:lnTo>
                  <a:lnTo>
                    <a:pt x="67" y="58"/>
                  </a:lnTo>
                  <a:lnTo>
                    <a:pt x="60" y="54"/>
                  </a:lnTo>
                  <a:lnTo>
                    <a:pt x="52" y="49"/>
                  </a:lnTo>
                  <a:lnTo>
                    <a:pt x="45" y="44"/>
                  </a:lnTo>
                  <a:lnTo>
                    <a:pt x="35" y="43"/>
                  </a:lnTo>
                  <a:lnTo>
                    <a:pt x="26" y="44"/>
                  </a:lnTo>
                  <a:lnTo>
                    <a:pt x="18" y="53"/>
                  </a:lnTo>
                  <a:lnTo>
                    <a:pt x="13" y="64"/>
                  </a:lnTo>
                  <a:lnTo>
                    <a:pt x="14" y="73"/>
                  </a:lnTo>
                  <a:lnTo>
                    <a:pt x="18" y="79"/>
                  </a:lnTo>
                  <a:lnTo>
                    <a:pt x="26" y="85"/>
                  </a:lnTo>
                  <a:lnTo>
                    <a:pt x="34" y="89"/>
                  </a:lnTo>
                  <a:lnTo>
                    <a:pt x="43" y="91"/>
                  </a:lnTo>
                  <a:lnTo>
                    <a:pt x="50" y="92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18" y="90"/>
                  </a:lnTo>
                  <a:lnTo>
                    <a:pt x="9" y="86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5" y="48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33" y="32"/>
                  </a:lnTo>
                  <a:lnTo>
                    <a:pt x="42" y="35"/>
                  </a:lnTo>
                  <a:lnTo>
                    <a:pt x="51" y="40"/>
                  </a:lnTo>
                  <a:lnTo>
                    <a:pt x="59" y="44"/>
                  </a:lnTo>
                  <a:lnTo>
                    <a:pt x="63" y="47"/>
                  </a:lnTo>
                  <a:lnTo>
                    <a:pt x="68" y="44"/>
                  </a:lnTo>
                  <a:lnTo>
                    <a:pt x="73" y="37"/>
                  </a:lnTo>
                  <a:lnTo>
                    <a:pt x="80" y="28"/>
                  </a:lnTo>
                  <a:lnTo>
                    <a:pt x="86" y="18"/>
                  </a:lnTo>
                  <a:lnTo>
                    <a:pt x="92" y="9"/>
                  </a:lnTo>
                  <a:lnTo>
                    <a:pt x="9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17948"/>
            </a:solidFill>
            <a:ln w="0">
              <a:solidFill>
                <a:srgbClr val="C1794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55"/>
            <p:cNvSpPr/>
            <p:nvPr/>
          </p:nvSpPr>
          <p:spPr bwMode="auto">
            <a:xfrm>
              <a:off x="6072426" y="3040186"/>
              <a:ext cx="29604" cy="46051"/>
            </a:xfrm>
            <a:custGeom>
              <a:avLst/>
              <a:gdLst>
                <a:gd name="T0" fmla="*/ 17 w 27"/>
                <a:gd name="T1" fmla="*/ 0 h 42"/>
                <a:gd name="T2" fmla="*/ 21 w 27"/>
                <a:gd name="T3" fmla="*/ 0 h 42"/>
                <a:gd name="T4" fmla="*/ 25 w 27"/>
                <a:gd name="T5" fmla="*/ 5 h 42"/>
                <a:gd name="T6" fmla="*/ 27 w 27"/>
                <a:gd name="T7" fmla="*/ 14 h 42"/>
                <a:gd name="T8" fmla="*/ 26 w 27"/>
                <a:gd name="T9" fmla="*/ 25 h 42"/>
                <a:gd name="T10" fmla="*/ 23 w 27"/>
                <a:gd name="T11" fmla="*/ 30 h 42"/>
                <a:gd name="T12" fmla="*/ 21 w 27"/>
                <a:gd name="T13" fmla="*/ 35 h 42"/>
                <a:gd name="T14" fmla="*/ 17 w 27"/>
                <a:gd name="T15" fmla="*/ 38 h 42"/>
                <a:gd name="T16" fmla="*/ 14 w 27"/>
                <a:gd name="T17" fmla="*/ 40 h 42"/>
                <a:gd name="T18" fmla="*/ 10 w 27"/>
                <a:gd name="T19" fmla="*/ 42 h 42"/>
                <a:gd name="T20" fmla="*/ 6 w 27"/>
                <a:gd name="T21" fmla="*/ 42 h 42"/>
                <a:gd name="T22" fmla="*/ 1 w 27"/>
                <a:gd name="T23" fmla="*/ 36 h 42"/>
                <a:gd name="T24" fmla="*/ 0 w 27"/>
                <a:gd name="T25" fmla="*/ 29 h 42"/>
                <a:gd name="T26" fmla="*/ 1 w 27"/>
                <a:gd name="T27" fmla="*/ 17 h 42"/>
                <a:gd name="T28" fmla="*/ 4 w 27"/>
                <a:gd name="T29" fmla="*/ 12 h 42"/>
                <a:gd name="T30" fmla="*/ 6 w 27"/>
                <a:gd name="T31" fmla="*/ 8 h 42"/>
                <a:gd name="T32" fmla="*/ 10 w 27"/>
                <a:gd name="T33" fmla="*/ 4 h 42"/>
                <a:gd name="T34" fmla="*/ 13 w 27"/>
                <a:gd name="T35" fmla="*/ 1 h 42"/>
                <a:gd name="T36" fmla="*/ 17 w 27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2">
                  <a:moveTo>
                    <a:pt x="17" y="0"/>
                  </a:moveTo>
                  <a:lnTo>
                    <a:pt x="21" y="0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26" y="25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6"/>
            <p:cNvSpPr/>
            <p:nvPr/>
          </p:nvSpPr>
          <p:spPr bwMode="auto">
            <a:xfrm>
              <a:off x="5944142" y="3009486"/>
              <a:ext cx="30700" cy="46051"/>
            </a:xfrm>
            <a:custGeom>
              <a:avLst/>
              <a:gdLst>
                <a:gd name="T0" fmla="*/ 17 w 28"/>
                <a:gd name="T1" fmla="*/ 0 h 42"/>
                <a:gd name="T2" fmla="*/ 21 w 28"/>
                <a:gd name="T3" fmla="*/ 0 h 42"/>
                <a:gd name="T4" fmla="*/ 26 w 28"/>
                <a:gd name="T5" fmla="*/ 6 h 42"/>
                <a:gd name="T6" fmla="*/ 28 w 28"/>
                <a:gd name="T7" fmla="*/ 15 h 42"/>
                <a:gd name="T8" fmla="*/ 26 w 28"/>
                <a:gd name="T9" fmla="*/ 25 h 42"/>
                <a:gd name="T10" fmla="*/ 24 w 28"/>
                <a:gd name="T11" fmla="*/ 30 h 42"/>
                <a:gd name="T12" fmla="*/ 21 w 28"/>
                <a:gd name="T13" fmla="*/ 34 h 42"/>
                <a:gd name="T14" fmla="*/ 19 w 28"/>
                <a:gd name="T15" fmla="*/ 38 h 42"/>
                <a:gd name="T16" fmla="*/ 15 w 28"/>
                <a:gd name="T17" fmla="*/ 41 h 42"/>
                <a:gd name="T18" fmla="*/ 11 w 28"/>
                <a:gd name="T19" fmla="*/ 42 h 42"/>
                <a:gd name="T20" fmla="*/ 8 w 28"/>
                <a:gd name="T21" fmla="*/ 42 h 42"/>
                <a:gd name="T22" fmla="*/ 3 w 28"/>
                <a:gd name="T23" fmla="*/ 37 h 42"/>
                <a:gd name="T24" fmla="*/ 0 w 28"/>
                <a:gd name="T25" fmla="*/ 28 h 42"/>
                <a:gd name="T26" fmla="*/ 3 w 28"/>
                <a:gd name="T27" fmla="*/ 17 h 42"/>
                <a:gd name="T28" fmla="*/ 4 w 28"/>
                <a:gd name="T29" fmla="*/ 12 h 42"/>
                <a:gd name="T30" fmla="*/ 8 w 28"/>
                <a:gd name="T31" fmla="*/ 7 h 42"/>
                <a:gd name="T32" fmla="*/ 11 w 28"/>
                <a:gd name="T33" fmla="*/ 4 h 42"/>
                <a:gd name="T34" fmla="*/ 15 w 28"/>
                <a:gd name="T35" fmla="*/ 2 h 42"/>
                <a:gd name="T36" fmla="*/ 17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7" y="0"/>
                  </a:moveTo>
                  <a:lnTo>
                    <a:pt x="21" y="0"/>
                  </a:lnTo>
                  <a:lnTo>
                    <a:pt x="26" y="6"/>
                  </a:lnTo>
                  <a:lnTo>
                    <a:pt x="28" y="15"/>
                  </a:lnTo>
                  <a:lnTo>
                    <a:pt x="26" y="25"/>
                  </a:lnTo>
                  <a:lnTo>
                    <a:pt x="24" y="30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57"/>
            <p:cNvSpPr/>
            <p:nvPr/>
          </p:nvSpPr>
          <p:spPr bwMode="auto">
            <a:xfrm>
              <a:off x="6066944" y="2980978"/>
              <a:ext cx="83330" cy="18640"/>
            </a:xfrm>
            <a:custGeom>
              <a:avLst/>
              <a:gdLst>
                <a:gd name="T0" fmla="*/ 30 w 76"/>
                <a:gd name="T1" fmla="*/ 0 h 17"/>
                <a:gd name="T2" fmla="*/ 43 w 76"/>
                <a:gd name="T3" fmla="*/ 1 h 17"/>
                <a:gd name="T4" fmla="*/ 58 w 76"/>
                <a:gd name="T5" fmla="*/ 5 h 17"/>
                <a:gd name="T6" fmla="*/ 76 w 76"/>
                <a:gd name="T7" fmla="*/ 16 h 17"/>
                <a:gd name="T8" fmla="*/ 72 w 76"/>
                <a:gd name="T9" fmla="*/ 16 h 17"/>
                <a:gd name="T10" fmla="*/ 62 w 76"/>
                <a:gd name="T11" fmla="*/ 15 h 17"/>
                <a:gd name="T12" fmla="*/ 48 w 76"/>
                <a:gd name="T13" fmla="*/ 15 h 17"/>
                <a:gd name="T14" fmla="*/ 31 w 76"/>
                <a:gd name="T15" fmla="*/ 13 h 17"/>
                <a:gd name="T16" fmla="*/ 15 w 76"/>
                <a:gd name="T17" fmla="*/ 15 h 17"/>
                <a:gd name="T18" fmla="*/ 0 w 76"/>
                <a:gd name="T19" fmla="*/ 17 h 17"/>
                <a:gd name="T20" fmla="*/ 1 w 76"/>
                <a:gd name="T21" fmla="*/ 15 h 17"/>
                <a:gd name="T22" fmla="*/ 5 w 76"/>
                <a:gd name="T23" fmla="*/ 12 h 17"/>
                <a:gd name="T24" fmla="*/ 11 w 76"/>
                <a:gd name="T25" fmla="*/ 7 h 17"/>
                <a:gd name="T26" fmla="*/ 19 w 76"/>
                <a:gd name="T27" fmla="*/ 3 h 17"/>
                <a:gd name="T28" fmla="*/ 30 w 7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7">
                  <a:moveTo>
                    <a:pt x="30" y="0"/>
                  </a:moveTo>
                  <a:lnTo>
                    <a:pt x="43" y="1"/>
                  </a:lnTo>
                  <a:lnTo>
                    <a:pt x="58" y="5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2" y="15"/>
                  </a:lnTo>
                  <a:lnTo>
                    <a:pt x="48" y="15"/>
                  </a:lnTo>
                  <a:lnTo>
                    <a:pt x="31" y="13"/>
                  </a:lnTo>
                  <a:lnTo>
                    <a:pt x="15" y="15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58"/>
            <p:cNvSpPr/>
            <p:nvPr/>
          </p:nvSpPr>
          <p:spPr bwMode="auto">
            <a:xfrm>
              <a:off x="5952914" y="2957953"/>
              <a:ext cx="61401" cy="35086"/>
            </a:xfrm>
            <a:custGeom>
              <a:avLst/>
              <a:gdLst>
                <a:gd name="T0" fmla="*/ 25 w 56"/>
                <a:gd name="T1" fmla="*/ 0 h 32"/>
                <a:gd name="T2" fmla="*/ 36 w 56"/>
                <a:gd name="T3" fmla="*/ 4 h 32"/>
                <a:gd name="T4" fmla="*/ 42 w 56"/>
                <a:gd name="T5" fmla="*/ 9 h 32"/>
                <a:gd name="T6" fmla="*/ 49 w 56"/>
                <a:gd name="T7" fmla="*/ 17 h 32"/>
                <a:gd name="T8" fmla="*/ 53 w 56"/>
                <a:gd name="T9" fmla="*/ 24 h 32"/>
                <a:gd name="T10" fmla="*/ 55 w 56"/>
                <a:gd name="T11" fmla="*/ 29 h 32"/>
                <a:gd name="T12" fmla="*/ 56 w 56"/>
                <a:gd name="T13" fmla="*/ 32 h 32"/>
                <a:gd name="T14" fmla="*/ 41 w 56"/>
                <a:gd name="T15" fmla="*/ 21 h 32"/>
                <a:gd name="T16" fmla="*/ 26 w 56"/>
                <a:gd name="T17" fmla="*/ 13 h 32"/>
                <a:gd name="T18" fmla="*/ 13 w 56"/>
                <a:gd name="T19" fmla="*/ 9 h 32"/>
                <a:gd name="T20" fmla="*/ 4 w 56"/>
                <a:gd name="T21" fmla="*/ 8 h 32"/>
                <a:gd name="T22" fmla="*/ 0 w 56"/>
                <a:gd name="T23" fmla="*/ 8 h 32"/>
                <a:gd name="T24" fmla="*/ 13 w 56"/>
                <a:gd name="T25" fmla="*/ 2 h 32"/>
                <a:gd name="T26" fmla="*/ 25 w 56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2">
                  <a:moveTo>
                    <a:pt x="25" y="0"/>
                  </a:moveTo>
                  <a:lnTo>
                    <a:pt x="36" y="4"/>
                  </a:lnTo>
                  <a:lnTo>
                    <a:pt x="42" y="9"/>
                  </a:lnTo>
                  <a:lnTo>
                    <a:pt x="49" y="17"/>
                  </a:lnTo>
                  <a:lnTo>
                    <a:pt x="53" y="24"/>
                  </a:lnTo>
                  <a:lnTo>
                    <a:pt x="55" y="29"/>
                  </a:lnTo>
                  <a:lnTo>
                    <a:pt x="56" y="32"/>
                  </a:lnTo>
                  <a:lnTo>
                    <a:pt x="41" y="21"/>
                  </a:lnTo>
                  <a:lnTo>
                    <a:pt x="26" y="13"/>
                  </a:lnTo>
                  <a:lnTo>
                    <a:pt x="13" y="9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59"/>
            <p:cNvSpPr/>
            <p:nvPr/>
          </p:nvSpPr>
          <p:spPr bwMode="auto">
            <a:xfrm>
              <a:off x="5927695" y="3258379"/>
              <a:ext cx="182010" cy="117320"/>
            </a:xfrm>
            <a:custGeom>
              <a:avLst/>
              <a:gdLst>
                <a:gd name="T0" fmla="*/ 138 w 166"/>
                <a:gd name="T1" fmla="*/ 0 h 107"/>
                <a:gd name="T2" fmla="*/ 153 w 166"/>
                <a:gd name="T3" fmla="*/ 0 h 107"/>
                <a:gd name="T4" fmla="*/ 166 w 166"/>
                <a:gd name="T5" fmla="*/ 1 h 107"/>
                <a:gd name="T6" fmla="*/ 151 w 166"/>
                <a:gd name="T7" fmla="*/ 23 h 107"/>
                <a:gd name="T8" fmla="*/ 136 w 166"/>
                <a:gd name="T9" fmla="*/ 47 h 107"/>
                <a:gd name="T10" fmla="*/ 117 w 166"/>
                <a:gd name="T11" fmla="*/ 68 h 107"/>
                <a:gd name="T12" fmla="*/ 99 w 166"/>
                <a:gd name="T13" fmla="*/ 85 h 107"/>
                <a:gd name="T14" fmla="*/ 79 w 166"/>
                <a:gd name="T15" fmla="*/ 98 h 107"/>
                <a:gd name="T16" fmla="*/ 59 w 166"/>
                <a:gd name="T17" fmla="*/ 106 h 107"/>
                <a:gd name="T18" fmla="*/ 38 w 166"/>
                <a:gd name="T19" fmla="*/ 107 h 107"/>
                <a:gd name="T20" fmla="*/ 17 w 166"/>
                <a:gd name="T21" fmla="*/ 102 h 107"/>
                <a:gd name="T22" fmla="*/ 0 w 166"/>
                <a:gd name="T23" fmla="*/ 93 h 107"/>
                <a:gd name="T24" fmla="*/ 7 w 166"/>
                <a:gd name="T25" fmla="*/ 69 h 107"/>
                <a:gd name="T26" fmla="*/ 19 w 166"/>
                <a:gd name="T27" fmla="*/ 50 h 107"/>
                <a:gd name="T28" fmla="*/ 34 w 166"/>
                <a:gd name="T29" fmla="*/ 34 h 107"/>
                <a:gd name="T30" fmla="*/ 49 w 166"/>
                <a:gd name="T31" fmla="*/ 22 h 107"/>
                <a:gd name="T32" fmla="*/ 68 w 166"/>
                <a:gd name="T33" fmla="*/ 13 h 107"/>
                <a:gd name="T34" fmla="*/ 85 w 166"/>
                <a:gd name="T35" fmla="*/ 6 h 107"/>
                <a:gd name="T36" fmla="*/ 104 w 166"/>
                <a:gd name="T37" fmla="*/ 2 h 107"/>
                <a:gd name="T38" fmla="*/ 121 w 166"/>
                <a:gd name="T39" fmla="*/ 1 h 107"/>
                <a:gd name="T40" fmla="*/ 138 w 166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107">
                  <a:moveTo>
                    <a:pt x="138" y="0"/>
                  </a:moveTo>
                  <a:lnTo>
                    <a:pt x="153" y="0"/>
                  </a:lnTo>
                  <a:lnTo>
                    <a:pt x="166" y="1"/>
                  </a:lnTo>
                  <a:lnTo>
                    <a:pt x="151" y="23"/>
                  </a:lnTo>
                  <a:lnTo>
                    <a:pt x="136" y="47"/>
                  </a:lnTo>
                  <a:lnTo>
                    <a:pt x="117" y="68"/>
                  </a:lnTo>
                  <a:lnTo>
                    <a:pt x="99" y="85"/>
                  </a:lnTo>
                  <a:lnTo>
                    <a:pt x="79" y="98"/>
                  </a:lnTo>
                  <a:lnTo>
                    <a:pt x="59" y="106"/>
                  </a:lnTo>
                  <a:lnTo>
                    <a:pt x="38" y="107"/>
                  </a:lnTo>
                  <a:lnTo>
                    <a:pt x="17" y="102"/>
                  </a:lnTo>
                  <a:lnTo>
                    <a:pt x="0" y="93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4" y="34"/>
                  </a:lnTo>
                  <a:lnTo>
                    <a:pt x="49" y="22"/>
                  </a:lnTo>
                  <a:lnTo>
                    <a:pt x="68" y="13"/>
                  </a:lnTo>
                  <a:lnTo>
                    <a:pt x="85" y="6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A7696"/>
            </a:solidFill>
            <a:ln w="0">
              <a:solidFill>
                <a:srgbClr val="DA769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60"/>
            <p:cNvSpPr/>
            <p:nvPr/>
          </p:nvSpPr>
          <p:spPr bwMode="auto">
            <a:xfrm>
              <a:off x="5860813" y="3170663"/>
              <a:ext cx="290558" cy="189685"/>
            </a:xfrm>
            <a:custGeom>
              <a:avLst/>
              <a:gdLst>
                <a:gd name="T0" fmla="*/ 185 w 265"/>
                <a:gd name="T1" fmla="*/ 0 h 173"/>
                <a:gd name="T2" fmla="*/ 212 w 265"/>
                <a:gd name="T3" fmla="*/ 0 h 173"/>
                <a:gd name="T4" fmla="*/ 236 w 265"/>
                <a:gd name="T5" fmla="*/ 0 h 173"/>
                <a:gd name="T6" fmla="*/ 254 w 265"/>
                <a:gd name="T7" fmla="*/ 1 h 173"/>
                <a:gd name="T8" fmla="*/ 265 w 265"/>
                <a:gd name="T9" fmla="*/ 3 h 173"/>
                <a:gd name="T10" fmla="*/ 264 w 265"/>
                <a:gd name="T11" fmla="*/ 5 h 173"/>
                <a:gd name="T12" fmla="*/ 261 w 265"/>
                <a:gd name="T13" fmla="*/ 14 h 173"/>
                <a:gd name="T14" fmla="*/ 254 w 265"/>
                <a:gd name="T15" fmla="*/ 26 h 173"/>
                <a:gd name="T16" fmla="*/ 246 w 265"/>
                <a:gd name="T17" fmla="*/ 42 h 173"/>
                <a:gd name="T18" fmla="*/ 237 w 265"/>
                <a:gd name="T19" fmla="*/ 61 h 173"/>
                <a:gd name="T20" fmla="*/ 227 w 265"/>
                <a:gd name="T21" fmla="*/ 81 h 173"/>
                <a:gd name="T22" fmla="*/ 214 w 265"/>
                <a:gd name="T23" fmla="*/ 80 h 173"/>
                <a:gd name="T24" fmla="*/ 199 w 265"/>
                <a:gd name="T25" fmla="*/ 80 h 173"/>
                <a:gd name="T26" fmla="*/ 182 w 265"/>
                <a:gd name="T27" fmla="*/ 81 h 173"/>
                <a:gd name="T28" fmla="*/ 165 w 265"/>
                <a:gd name="T29" fmla="*/ 82 h 173"/>
                <a:gd name="T30" fmla="*/ 146 w 265"/>
                <a:gd name="T31" fmla="*/ 86 h 173"/>
                <a:gd name="T32" fmla="*/ 129 w 265"/>
                <a:gd name="T33" fmla="*/ 93 h 173"/>
                <a:gd name="T34" fmla="*/ 110 w 265"/>
                <a:gd name="T35" fmla="*/ 102 h 173"/>
                <a:gd name="T36" fmla="*/ 95 w 265"/>
                <a:gd name="T37" fmla="*/ 114 h 173"/>
                <a:gd name="T38" fmla="*/ 80 w 265"/>
                <a:gd name="T39" fmla="*/ 130 h 173"/>
                <a:gd name="T40" fmla="*/ 68 w 265"/>
                <a:gd name="T41" fmla="*/ 149 h 173"/>
                <a:gd name="T42" fmla="*/ 61 w 265"/>
                <a:gd name="T43" fmla="*/ 173 h 173"/>
                <a:gd name="T44" fmla="*/ 44 w 265"/>
                <a:gd name="T45" fmla="*/ 158 h 173"/>
                <a:gd name="T46" fmla="*/ 30 w 265"/>
                <a:gd name="T47" fmla="*/ 139 h 173"/>
                <a:gd name="T48" fmla="*/ 20 w 265"/>
                <a:gd name="T49" fmla="*/ 118 h 173"/>
                <a:gd name="T50" fmla="*/ 12 w 265"/>
                <a:gd name="T51" fmla="*/ 94 h 173"/>
                <a:gd name="T52" fmla="*/ 7 w 265"/>
                <a:gd name="T53" fmla="*/ 72 h 173"/>
                <a:gd name="T54" fmla="*/ 3 w 265"/>
                <a:gd name="T55" fmla="*/ 51 h 173"/>
                <a:gd name="T56" fmla="*/ 0 w 265"/>
                <a:gd name="T57" fmla="*/ 33 h 173"/>
                <a:gd name="T58" fmla="*/ 0 w 265"/>
                <a:gd name="T59" fmla="*/ 18 h 173"/>
                <a:gd name="T60" fmla="*/ 0 w 265"/>
                <a:gd name="T61" fmla="*/ 8 h 173"/>
                <a:gd name="T62" fmla="*/ 0 w 265"/>
                <a:gd name="T63" fmla="*/ 4 h 173"/>
                <a:gd name="T64" fmla="*/ 4 w 265"/>
                <a:gd name="T65" fmla="*/ 4 h 173"/>
                <a:gd name="T66" fmla="*/ 17 w 265"/>
                <a:gd name="T67" fmla="*/ 4 h 173"/>
                <a:gd name="T68" fmla="*/ 37 w 265"/>
                <a:gd name="T69" fmla="*/ 3 h 173"/>
                <a:gd name="T70" fmla="*/ 63 w 265"/>
                <a:gd name="T71" fmla="*/ 3 h 173"/>
                <a:gd name="T72" fmla="*/ 92 w 265"/>
                <a:gd name="T73" fmla="*/ 1 h 173"/>
                <a:gd name="T74" fmla="*/ 122 w 265"/>
                <a:gd name="T75" fmla="*/ 1 h 173"/>
                <a:gd name="T76" fmla="*/ 154 w 265"/>
                <a:gd name="T77" fmla="*/ 0 h 173"/>
                <a:gd name="T78" fmla="*/ 185 w 265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" h="173">
                  <a:moveTo>
                    <a:pt x="185" y="0"/>
                  </a:moveTo>
                  <a:lnTo>
                    <a:pt x="212" y="0"/>
                  </a:lnTo>
                  <a:lnTo>
                    <a:pt x="236" y="0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1" y="14"/>
                  </a:lnTo>
                  <a:lnTo>
                    <a:pt x="254" y="26"/>
                  </a:lnTo>
                  <a:lnTo>
                    <a:pt x="246" y="42"/>
                  </a:lnTo>
                  <a:lnTo>
                    <a:pt x="237" y="61"/>
                  </a:lnTo>
                  <a:lnTo>
                    <a:pt x="227" y="81"/>
                  </a:lnTo>
                  <a:lnTo>
                    <a:pt x="214" y="80"/>
                  </a:lnTo>
                  <a:lnTo>
                    <a:pt x="199" y="80"/>
                  </a:lnTo>
                  <a:lnTo>
                    <a:pt x="182" y="81"/>
                  </a:lnTo>
                  <a:lnTo>
                    <a:pt x="165" y="82"/>
                  </a:lnTo>
                  <a:lnTo>
                    <a:pt x="146" y="86"/>
                  </a:lnTo>
                  <a:lnTo>
                    <a:pt x="129" y="93"/>
                  </a:lnTo>
                  <a:lnTo>
                    <a:pt x="110" y="102"/>
                  </a:lnTo>
                  <a:lnTo>
                    <a:pt x="95" y="114"/>
                  </a:lnTo>
                  <a:lnTo>
                    <a:pt x="80" y="130"/>
                  </a:lnTo>
                  <a:lnTo>
                    <a:pt x="68" y="149"/>
                  </a:lnTo>
                  <a:lnTo>
                    <a:pt x="61" y="173"/>
                  </a:lnTo>
                  <a:lnTo>
                    <a:pt x="44" y="158"/>
                  </a:lnTo>
                  <a:lnTo>
                    <a:pt x="30" y="139"/>
                  </a:lnTo>
                  <a:lnTo>
                    <a:pt x="20" y="118"/>
                  </a:lnTo>
                  <a:lnTo>
                    <a:pt x="12" y="94"/>
                  </a:lnTo>
                  <a:lnTo>
                    <a:pt x="7" y="72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7" y="4"/>
                  </a:lnTo>
                  <a:lnTo>
                    <a:pt x="37" y="3"/>
                  </a:lnTo>
                  <a:lnTo>
                    <a:pt x="63" y="3"/>
                  </a:lnTo>
                  <a:lnTo>
                    <a:pt x="92" y="1"/>
                  </a:lnTo>
                  <a:lnTo>
                    <a:pt x="122" y="1"/>
                  </a:lnTo>
                  <a:lnTo>
                    <a:pt x="154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350000"/>
            </a:solidFill>
            <a:ln w="0">
              <a:solidFill>
                <a:srgbClr val="35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61"/>
            <p:cNvSpPr/>
            <p:nvPr/>
          </p:nvSpPr>
          <p:spPr bwMode="auto">
            <a:xfrm>
              <a:off x="6171106" y="3198074"/>
              <a:ext cx="123898" cy="118416"/>
            </a:xfrm>
            <a:custGeom>
              <a:avLst/>
              <a:gdLst>
                <a:gd name="T0" fmla="*/ 71 w 113"/>
                <a:gd name="T1" fmla="*/ 0 h 108"/>
                <a:gd name="T2" fmla="*/ 85 w 113"/>
                <a:gd name="T3" fmla="*/ 4 h 108"/>
                <a:gd name="T4" fmla="*/ 97 w 113"/>
                <a:gd name="T5" fmla="*/ 12 h 108"/>
                <a:gd name="T6" fmla="*/ 106 w 113"/>
                <a:gd name="T7" fmla="*/ 23 h 108"/>
                <a:gd name="T8" fmla="*/ 111 w 113"/>
                <a:gd name="T9" fmla="*/ 38 h 108"/>
                <a:gd name="T10" fmla="*/ 113 w 113"/>
                <a:gd name="T11" fmla="*/ 52 h 108"/>
                <a:gd name="T12" fmla="*/ 111 w 113"/>
                <a:gd name="T13" fmla="*/ 67 h 108"/>
                <a:gd name="T14" fmla="*/ 105 w 113"/>
                <a:gd name="T15" fmla="*/ 80 h 108"/>
                <a:gd name="T16" fmla="*/ 96 w 113"/>
                <a:gd name="T17" fmla="*/ 91 h 108"/>
                <a:gd name="T18" fmla="*/ 81 w 113"/>
                <a:gd name="T19" fmla="*/ 101 h 108"/>
                <a:gd name="T20" fmla="*/ 70 w 113"/>
                <a:gd name="T21" fmla="*/ 105 h 108"/>
                <a:gd name="T22" fmla="*/ 58 w 113"/>
                <a:gd name="T23" fmla="*/ 107 h 108"/>
                <a:gd name="T24" fmla="*/ 45 w 113"/>
                <a:gd name="T25" fmla="*/ 108 h 108"/>
                <a:gd name="T26" fmla="*/ 33 w 113"/>
                <a:gd name="T27" fmla="*/ 107 h 108"/>
                <a:gd name="T28" fmla="*/ 21 w 113"/>
                <a:gd name="T29" fmla="*/ 105 h 108"/>
                <a:gd name="T30" fmla="*/ 12 w 113"/>
                <a:gd name="T31" fmla="*/ 99 h 108"/>
                <a:gd name="T32" fmla="*/ 5 w 113"/>
                <a:gd name="T33" fmla="*/ 91 h 108"/>
                <a:gd name="T34" fmla="*/ 0 w 113"/>
                <a:gd name="T35" fmla="*/ 82 h 108"/>
                <a:gd name="T36" fmla="*/ 0 w 113"/>
                <a:gd name="T37" fmla="*/ 68 h 108"/>
                <a:gd name="T38" fmla="*/ 3 w 113"/>
                <a:gd name="T39" fmla="*/ 52 h 108"/>
                <a:gd name="T40" fmla="*/ 11 w 113"/>
                <a:gd name="T41" fmla="*/ 33 h 108"/>
                <a:gd name="T42" fmla="*/ 13 w 113"/>
                <a:gd name="T43" fmla="*/ 30 h 108"/>
                <a:gd name="T44" fmla="*/ 20 w 113"/>
                <a:gd name="T45" fmla="*/ 23 h 108"/>
                <a:gd name="T46" fmla="*/ 29 w 113"/>
                <a:gd name="T47" fmla="*/ 16 h 108"/>
                <a:gd name="T48" fmla="*/ 41 w 113"/>
                <a:gd name="T49" fmla="*/ 8 h 108"/>
                <a:gd name="T50" fmla="*/ 55 w 113"/>
                <a:gd name="T51" fmla="*/ 2 h 108"/>
                <a:gd name="T52" fmla="*/ 71 w 113"/>
                <a:gd name="T5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08">
                  <a:moveTo>
                    <a:pt x="71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3"/>
                  </a:lnTo>
                  <a:lnTo>
                    <a:pt x="111" y="38"/>
                  </a:lnTo>
                  <a:lnTo>
                    <a:pt x="113" y="52"/>
                  </a:lnTo>
                  <a:lnTo>
                    <a:pt x="111" y="67"/>
                  </a:lnTo>
                  <a:lnTo>
                    <a:pt x="105" y="80"/>
                  </a:lnTo>
                  <a:lnTo>
                    <a:pt x="96" y="91"/>
                  </a:lnTo>
                  <a:lnTo>
                    <a:pt x="81" y="101"/>
                  </a:lnTo>
                  <a:lnTo>
                    <a:pt x="70" y="105"/>
                  </a:lnTo>
                  <a:lnTo>
                    <a:pt x="58" y="107"/>
                  </a:lnTo>
                  <a:lnTo>
                    <a:pt x="45" y="108"/>
                  </a:lnTo>
                  <a:lnTo>
                    <a:pt x="33" y="107"/>
                  </a:lnTo>
                  <a:lnTo>
                    <a:pt x="21" y="105"/>
                  </a:lnTo>
                  <a:lnTo>
                    <a:pt x="12" y="99"/>
                  </a:lnTo>
                  <a:lnTo>
                    <a:pt x="5" y="9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3" y="52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20" y="23"/>
                  </a:lnTo>
                  <a:lnTo>
                    <a:pt x="29" y="16"/>
                  </a:lnTo>
                  <a:lnTo>
                    <a:pt x="41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62"/>
            <p:cNvSpPr/>
            <p:nvPr/>
          </p:nvSpPr>
          <p:spPr bwMode="auto">
            <a:xfrm>
              <a:off x="5238033" y="4124568"/>
              <a:ext cx="1662208" cy="933073"/>
            </a:xfrm>
            <a:custGeom>
              <a:avLst/>
              <a:gdLst>
                <a:gd name="T0" fmla="*/ 843 w 1516"/>
                <a:gd name="T1" fmla="*/ 6 h 851"/>
                <a:gd name="T2" fmla="*/ 909 w 1516"/>
                <a:gd name="T3" fmla="*/ 31 h 851"/>
                <a:gd name="T4" fmla="*/ 1010 w 1516"/>
                <a:gd name="T5" fmla="*/ 72 h 851"/>
                <a:gd name="T6" fmla="*/ 1120 w 1516"/>
                <a:gd name="T7" fmla="*/ 130 h 851"/>
                <a:gd name="T8" fmla="*/ 1219 w 1516"/>
                <a:gd name="T9" fmla="*/ 199 h 851"/>
                <a:gd name="T10" fmla="*/ 1299 w 1516"/>
                <a:gd name="T11" fmla="*/ 292 h 851"/>
                <a:gd name="T12" fmla="*/ 1377 w 1516"/>
                <a:gd name="T13" fmla="*/ 429 h 851"/>
                <a:gd name="T14" fmla="*/ 1438 w 1516"/>
                <a:gd name="T15" fmla="*/ 565 h 851"/>
                <a:gd name="T16" fmla="*/ 1481 w 1516"/>
                <a:gd name="T17" fmla="*/ 684 h 851"/>
                <a:gd name="T18" fmla="*/ 1507 w 1516"/>
                <a:gd name="T19" fmla="*/ 768 h 851"/>
                <a:gd name="T20" fmla="*/ 1516 w 1516"/>
                <a:gd name="T21" fmla="*/ 799 h 851"/>
                <a:gd name="T22" fmla="*/ 1447 w 1516"/>
                <a:gd name="T23" fmla="*/ 845 h 851"/>
                <a:gd name="T24" fmla="*/ 1387 w 1516"/>
                <a:gd name="T25" fmla="*/ 850 h 851"/>
                <a:gd name="T26" fmla="*/ 1362 w 1516"/>
                <a:gd name="T27" fmla="*/ 846 h 851"/>
                <a:gd name="T28" fmla="*/ 1350 w 1516"/>
                <a:gd name="T29" fmla="*/ 664 h 851"/>
                <a:gd name="T30" fmla="*/ 1301 w 1516"/>
                <a:gd name="T31" fmla="*/ 508 h 851"/>
                <a:gd name="T32" fmla="*/ 1235 w 1516"/>
                <a:gd name="T33" fmla="*/ 385 h 851"/>
                <a:gd name="T34" fmla="*/ 1171 w 1516"/>
                <a:gd name="T35" fmla="*/ 306 h 851"/>
                <a:gd name="T36" fmla="*/ 1106 w 1516"/>
                <a:gd name="T37" fmla="*/ 254 h 851"/>
                <a:gd name="T38" fmla="*/ 1002 w 1516"/>
                <a:gd name="T39" fmla="*/ 197 h 851"/>
                <a:gd name="T40" fmla="*/ 872 w 1516"/>
                <a:gd name="T41" fmla="*/ 148 h 851"/>
                <a:gd name="T42" fmla="*/ 741 w 1516"/>
                <a:gd name="T43" fmla="*/ 127 h 851"/>
                <a:gd name="T44" fmla="*/ 581 w 1516"/>
                <a:gd name="T45" fmla="*/ 159 h 851"/>
                <a:gd name="T46" fmla="*/ 409 w 1516"/>
                <a:gd name="T47" fmla="*/ 244 h 851"/>
                <a:gd name="T48" fmla="*/ 270 w 1516"/>
                <a:gd name="T49" fmla="*/ 364 h 851"/>
                <a:gd name="T50" fmla="*/ 216 w 1516"/>
                <a:gd name="T51" fmla="*/ 457 h 851"/>
                <a:gd name="T52" fmla="*/ 177 w 1516"/>
                <a:gd name="T53" fmla="*/ 576 h 851"/>
                <a:gd name="T54" fmla="*/ 151 w 1516"/>
                <a:gd name="T55" fmla="*/ 697 h 851"/>
                <a:gd name="T56" fmla="*/ 136 w 1516"/>
                <a:gd name="T57" fmla="*/ 789 h 851"/>
                <a:gd name="T58" fmla="*/ 131 w 1516"/>
                <a:gd name="T59" fmla="*/ 825 h 851"/>
                <a:gd name="T60" fmla="*/ 75 w 1516"/>
                <a:gd name="T61" fmla="*/ 834 h 851"/>
                <a:gd name="T62" fmla="*/ 17 w 1516"/>
                <a:gd name="T63" fmla="*/ 823 h 851"/>
                <a:gd name="T64" fmla="*/ 2 w 1516"/>
                <a:gd name="T65" fmla="*/ 802 h 851"/>
                <a:gd name="T66" fmla="*/ 15 w 1516"/>
                <a:gd name="T67" fmla="*/ 744 h 851"/>
                <a:gd name="T68" fmla="*/ 42 w 1516"/>
                <a:gd name="T69" fmla="*/ 648 h 851"/>
                <a:gd name="T70" fmla="*/ 81 w 1516"/>
                <a:gd name="T71" fmla="*/ 533 h 851"/>
                <a:gd name="T72" fmla="*/ 129 w 1516"/>
                <a:gd name="T73" fmla="*/ 418 h 851"/>
                <a:gd name="T74" fmla="*/ 178 w 1516"/>
                <a:gd name="T75" fmla="*/ 321 h 851"/>
                <a:gd name="T76" fmla="*/ 246 w 1516"/>
                <a:gd name="T77" fmla="*/ 232 h 851"/>
                <a:gd name="T78" fmla="*/ 328 w 1516"/>
                <a:gd name="T79" fmla="*/ 148 h 851"/>
                <a:gd name="T80" fmla="*/ 403 w 1516"/>
                <a:gd name="T81" fmla="*/ 78 h 851"/>
                <a:gd name="T82" fmla="*/ 461 w 1516"/>
                <a:gd name="T83" fmla="*/ 28 h 851"/>
                <a:gd name="T84" fmla="*/ 485 w 1516"/>
                <a:gd name="T85" fmla="*/ 1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6" h="851">
                  <a:moveTo>
                    <a:pt x="828" y="0"/>
                  </a:moveTo>
                  <a:lnTo>
                    <a:pt x="832" y="2"/>
                  </a:lnTo>
                  <a:lnTo>
                    <a:pt x="843" y="6"/>
                  </a:lnTo>
                  <a:lnTo>
                    <a:pt x="860" y="12"/>
                  </a:lnTo>
                  <a:lnTo>
                    <a:pt x="883" y="20"/>
                  </a:lnTo>
                  <a:lnTo>
                    <a:pt x="909" y="31"/>
                  </a:lnTo>
                  <a:lnTo>
                    <a:pt x="940" y="42"/>
                  </a:lnTo>
                  <a:lnTo>
                    <a:pt x="973" y="57"/>
                  </a:lnTo>
                  <a:lnTo>
                    <a:pt x="1010" y="72"/>
                  </a:lnTo>
                  <a:lnTo>
                    <a:pt x="1046" y="91"/>
                  </a:lnTo>
                  <a:lnTo>
                    <a:pt x="1083" y="109"/>
                  </a:lnTo>
                  <a:lnTo>
                    <a:pt x="1120" y="130"/>
                  </a:lnTo>
                  <a:lnTo>
                    <a:pt x="1155" y="152"/>
                  </a:lnTo>
                  <a:lnTo>
                    <a:pt x="1189" y="175"/>
                  </a:lnTo>
                  <a:lnTo>
                    <a:pt x="1219" y="199"/>
                  </a:lnTo>
                  <a:lnTo>
                    <a:pt x="1246" y="224"/>
                  </a:lnTo>
                  <a:lnTo>
                    <a:pt x="1269" y="251"/>
                  </a:lnTo>
                  <a:lnTo>
                    <a:pt x="1299" y="292"/>
                  </a:lnTo>
                  <a:lnTo>
                    <a:pt x="1326" y="337"/>
                  </a:lnTo>
                  <a:lnTo>
                    <a:pt x="1353" y="383"/>
                  </a:lnTo>
                  <a:lnTo>
                    <a:pt x="1377" y="429"/>
                  </a:lnTo>
                  <a:lnTo>
                    <a:pt x="1400" y="474"/>
                  </a:lnTo>
                  <a:lnTo>
                    <a:pt x="1419" y="520"/>
                  </a:lnTo>
                  <a:lnTo>
                    <a:pt x="1438" y="565"/>
                  </a:lnTo>
                  <a:lnTo>
                    <a:pt x="1455" y="607"/>
                  </a:lnTo>
                  <a:lnTo>
                    <a:pt x="1469" y="647"/>
                  </a:lnTo>
                  <a:lnTo>
                    <a:pt x="1481" y="684"/>
                  </a:lnTo>
                  <a:lnTo>
                    <a:pt x="1493" y="717"/>
                  </a:lnTo>
                  <a:lnTo>
                    <a:pt x="1500" y="744"/>
                  </a:lnTo>
                  <a:lnTo>
                    <a:pt x="1507" y="768"/>
                  </a:lnTo>
                  <a:lnTo>
                    <a:pt x="1512" y="785"/>
                  </a:lnTo>
                  <a:lnTo>
                    <a:pt x="1515" y="795"/>
                  </a:lnTo>
                  <a:lnTo>
                    <a:pt x="1516" y="799"/>
                  </a:lnTo>
                  <a:lnTo>
                    <a:pt x="1494" y="821"/>
                  </a:lnTo>
                  <a:lnTo>
                    <a:pt x="1470" y="836"/>
                  </a:lnTo>
                  <a:lnTo>
                    <a:pt x="1447" y="845"/>
                  </a:lnTo>
                  <a:lnTo>
                    <a:pt x="1425" y="850"/>
                  </a:lnTo>
                  <a:lnTo>
                    <a:pt x="1405" y="851"/>
                  </a:lnTo>
                  <a:lnTo>
                    <a:pt x="1387" y="850"/>
                  </a:lnTo>
                  <a:lnTo>
                    <a:pt x="1373" y="849"/>
                  </a:lnTo>
                  <a:lnTo>
                    <a:pt x="1366" y="846"/>
                  </a:lnTo>
                  <a:lnTo>
                    <a:pt x="1362" y="846"/>
                  </a:lnTo>
                  <a:lnTo>
                    <a:pt x="1363" y="782"/>
                  </a:lnTo>
                  <a:lnTo>
                    <a:pt x="1359" y="722"/>
                  </a:lnTo>
                  <a:lnTo>
                    <a:pt x="1350" y="664"/>
                  </a:lnTo>
                  <a:lnTo>
                    <a:pt x="1337" y="608"/>
                  </a:lnTo>
                  <a:lnTo>
                    <a:pt x="1320" y="557"/>
                  </a:lnTo>
                  <a:lnTo>
                    <a:pt x="1301" y="508"/>
                  </a:lnTo>
                  <a:lnTo>
                    <a:pt x="1279" y="463"/>
                  </a:lnTo>
                  <a:lnTo>
                    <a:pt x="1257" y="422"/>
                  </a:lnTo>
                  <a:lnTo>
                    <a:pt x="1235" y="385"/>
                  </a:lnTo>
                  <a:lnTo>
                    <a:pt x="1211" y="354"/>
                  </a:lnTo>
                  <a:lnTo>
                    <a:pt x="1190" y="326"/>
                  </a:lnTo>
                  <a:lnTo>
                    <a:pt x="1171" y="306"/>
                  </a:lnTo>
                  <a:lnTo>
                    <a:pt x="1154" y="288"/>
                  </a:lnTo>
                  <a:lnTo>
                    <a:pt x="1133" y="273"/>
                  </a:lnTo>
                  <a:lnTo>
                    <a:pt x="1106" y="254"/>
                  </a:lnTo>
                  <a:lnTo>
                    <a:pt x="1076" y="236"/>
                  </a:lnTo>
                  <a:lnTo>
                    <a:pt x="1041" y="216"/>
                  </a:lnTo>
                  <a:lnTo>
                    <a:pt x="1002" y="197"/>
                  </a:lnTo>
                  <a:lnTo>
                    <a:pt x="960" y="179"/>
                  </a:lnTo>
                  <a:lnTo>
                    <a:pt x="917" y="163"/>
                  </a:lnTo>
                  <a:lnTo>
                    <a:pt x="872" y="148"/>
                  </a:lnTo>
                  <a:lnTo>
                    <a:pt x="828" y="137"/>
                  </a:lnTo>
                  <a:lnTo>
                    <a:pt x="784" y="130"/>
                  </a:lnTo>
                  <a:lnTo>
                    <a:pt x="741" y="127"/>
                  </a:lnTo>
                  <a:lnTo>
                    <a:pt x="701" y="130"/>
                  </a:lnTo>
                  <a:lnTo>
                    <a:pt x="642" y="141"/>
                  </a:lnTo>
                  <a:lnTo>
                    <a:pt x="581" y="159"/>
                  </a:lnTo>
                  <a:lnTo>
                    <a:pt x="521" y="182"/>
                  </a:lnTo>
                  <a:lnTo>
                    <a:pt x="464" y="211"/>
                  </a:lnTo>
                  <a:lnTo>
                    <a:pt x="409" y="244"/>
                  </a:lnTo>
                  <a:lnTo>
                    <a:pt x="358" y="282"/>
                  </a:lnTo>
                  <a:lnTo>
                    <a:pt x="310" y="321"/>
                  </a:lnTo>
                  <a:lnTo>
                    <a:pt x="270" y="364"/>
                  </a:lnTo>
                  <a:lnTo>
                    <a:pt x="250" y="391"/>
                  </a:lnTo>
                  <a:lnTo>
                    <a:pt x="233" y="422"/>
                  </a:lnTo>
                  <a:lnTo>
                    <a:pt x="216" y="457"/>
                  </a:lnTo>
                  <a:lnTo>
                    <a:pt x="202" y="495"/>
                  </a:lnTo>
                  <a:lnTo>
                    <a:pt x="189" y="536"/>
                  </a:lnTo>
                  <a:lnTo>
                    <a:pt x="177" y="576"/>
                  </a:lnTo>
                  <a:lnTo>
                    <a:pt x="168" y="618"/>
                  </a:lnTo>
                  <a:lnTo>
                    <a:pt x="159" y="659"/>
                  </a:lnTo>
                  <a:lnTo>
                    <a:pt x="151" y="697"/>
                  </a:lnTo>
                  <a:lnTo>
                    <a:pt x="144" y="732"/>
                  </a:lnTo>
                  <a:lnTo>
                    <a:pt x="140" y="764"/>
                  </a:lnTo>
                  <a:lnTo>
                    <a:pt x="136" y="789"/>
                  </a:lnTo>
                  <a:lnTo>
                    <a:pt x="134" y="808"/>
                  </a:lnTo>
                  <a:lnTo>
                    <a:pt x="131" y="821"/>
                  </a:lnTo>
                  <a:lnTo>
                    <a:pt x="131" y="825"/>
                  </a:lnTo>
                  <a:lnTo>
                    <a:pt x="115" y="832"/>
                  </a:lnTo>
                  <a:lnTo>
                    <a:pt x="96" y="834"/>
                  </a:lnTo>
                  <a:lnTo>
                    <a:pt x="75" y="834"/>
                  </a:lnTo>
                  <a:lnTo>
                    <a:pt x="54" y="832"/>
                  </a:lnTo>
                  <a:lnTo>
                    <a:pt x="34" y="828"/>
                  </a:lnTo>
                  <a:lnTo>
                    <a:pt x="17" y="823"/>
                  </a:lnTo>
                  <a:lnTo>
                    <a:pt x="5" y="816"/>
                  </a:lnTo>
                  <a:lnTo>
                    <a:pt x="0" y="810"/>
                  </a:lnTo>
                  <a:lnTo>
                    <a:pt x="2" y="802"/>
                  </a:lnTo>
                  <a:lnTo>
                    <a:pt x="4" y="789"/>
                  </a:lnTo>
                  <a:lnTo>
                    <a:pt x="8" y="769"/>
                  </a:lnTo>
                  <a:lnTo>
                    <a:pt x="15" y="744"/>
                  </a:lnTo>
                  <a:lnTo>
                    <a:pt x="22" y="715"/>
                  </a:lnTo>
                  <a:lnTo>
                    <a:pt x="32" y="684"/>
                  </a:lnTo>
                  <a:lnTo>
                    <a:pt x="42" y="648"/>
                  </a:lnTo>
                  <a:lnTo>
                    <a:pt x="54" y="611"/>
                  </a:lnTo>
                  <a:lnTo>
                    <a:pt x="68" y="573"/>
                  </a:lnTo>
                  <a:lnTo>
                    <a:pt x="81" y="533"/>
                  </a:lnTo>
                  <a:lnTo>
                    <a:pt x="97" y="494"/>
                  </a:lnTo>
                  <a:lnTo>
                    <a:pt x="112" y="455"/>
                  </a:lnTo>
                  <a:lnTo>
                    <a:pt x="129" y="418"/>
                  </a:lnTo>
                  <a:lnTo>
                    <a:pt x="144" y="383"/>
                  </a:lnTo>
                  <a:lnTo>
                    <a:pt x="161" y="350"/>
                  </a:lnTo>
                  <a:lnTo>
                    <a:pt x="178" y="321"/>
                  </a:lnTo>
                  <a:lnTo>
                    <a:pt x="199" y="291"/>
                  </a:lnTo>
                  <a:lnTo>
                    <a:pt x="221" y="262"/>
                  </a:lnTo>
                  <a:lnTo>
                    <a:pt x="246" y="232"/>
                  </a:lnTo>
                  <a:lnTo>
                    <a:pt x="273" y="203"/>
                  </a:lnTo>
                  <a:lnTo>
                    <a:pt x="300" y="175"/>
                  </a:lnTo>
                  <a:lnTo>
                    <a:pt x="328" y="148"/>
                  </a:lnTo>
                  <a:lnTo>
                    <a:pt x="354" y="122"/>
                  </a:lnTo>
                  <a:lnTo>
                    <a:pt x="380" y="99"/>
                  </a:lnTo>
                  <a:lnTo>
                    <a:pt x="403" y="78"/>
                  </a:lnTo>
                  <a:lnTo>
                    <a:pt x="426" y="58"/>
                  </a:lnTo>
                  <a:lnTo>
                    <a:pt x="445" y="41"/>
                  </a:lnTo>
                  <a:lnTo>
                    <a:pt x="461" y="28"/>
                  </a:lnTo>
                  <a:lnTo>
                    <a:pt x="474" y="19"/>
                  </a:lnTo>
                  <a:lnTo>
                    <a:pt x="481" y="12"/>
                  </a:lnTo>
                  <a:lnTo>
                    <a:pt x="485" y="1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63"/>
            <p:cNvSpPr/>
            <p:nvPr/>
          </p:nvSpPr>
          <p:spPr bwMode="auto">
            <a:xfrm>
              <a:off x="6729196" y="4880017"/>
              <a:ext cx="389238" cy="278497"/>
            </a:xfrm>
            <a:custGeom>
              <a:avLst/>
              <a:gdLst>
                <a:gd name="T0" fmla="*/ 278 w 355"/>
                <a:gd name="T1" fmla="*/ 0 h 254"/>
                <a:gd name="T2" fmla="*/ 283 w 355"/>
                <a:gd name="T3" fmla="*/ 0 h 254"/>
                <a:gd name="T4" fmla="*/ 294 w 355"/>
                <a:gd name="T5" fmla="*/ 4 h 254"/>
                <a:gd name="T6" fmla="*/ 305 w 355"/>
                <a:gd name="T7" fmla="*/ 12 h 254"/>
                <a:gd name="T8" fmla="*/ 318 w 355"/>
                <a:gd name="T9" fmla="*/ 22 h 254"/>
                <a:gd name="T10" fmla="*/ 330 w 355"/>
                <a:gd name="T11" fmla="*/ 34 h 254"/>
                <a:gd name="T12" fmla="*/ 342 w 355"/>
                <a:gd name="T13" fmla="*/ 49 h 254"/>
                <a:gd name="T14" fmla="*/ 351 w 355"/>
                <a:gd name="T15" fmla="*/ 64 h 254"/>
                <a:gd name="T16" fmla="*/ 355 w 355"/>
                <a:gd name="T17" fmla="*/ 81 h 254"/>
                <a:gd name="T18" fmla="*/ 354 w 355"/>
                <a:gd name="T19" fmla="*/ 83 h 254"/>
                <a:gd name="T20" fmla="*/ 346 w 355"/>
                <a:gd name="T21" fmla="*/ 88 h 254"/>
                <a:gd name="T22" fmla="*/ 336 w 355"/>
                <a:gd name="T23" fmla="*/ 97 h 254"/>
                <a:gd name="T24" fmla="*/ 322 w 355"/>
                <a:gd name="T25" fmla="*/ 107 h 254"/>
                <a:gd name="T26" fmla="*/ 305 w 355"/>
                <a:gd name="T27" fmla="*/ 121 h 254"/>
                <a:gd name="T28" fmla="*/ 287 w 355"/>
                <a:gd name="T29" fmla="*/ 134 h 254"/>
                <a:gd name="T30" fmla="*/ 269 w 355"/>
                <a:gd name="T31" fmla="*/ 148 h 254"/>
                <a:gd name="T32" fmla="*/ 248 w 355"/>
                <a:gd name="T33" fmla="*/ 162 h 254"/>
                <a:gd name="T34" fmla="*/ 228 w 355"/>
                <a:gd name="T35" fmla="*/ 175 h 254"/>
                <a:gd name="T36" fmla="*/ 209 w 355"/>
                <a:gd name="T37" fmla="*/ 187 h 254"/>
                <a:gd name="T38" fmla="*/ 190 w 355"/>
                <a:gd name="T39" fmla="*/ 198 h 254"/>
                <a:gd name="T40" fmla="*/ 173 w 355"/>
                <a:gd name="T41" fmla="*/ 207 h 254"/>
                <a:gd name="T42" fmla="*/ 159 w 355"/>
                <a:gd name="T43" fmla="*/ 212 h 254"/>
                <a:gd name="T44" fmla="*/ 102 w 355"/>
                <a:gd name="T45" fmla="*/ 204 h 254"/>
                <a:gd name="T46" fmla="*/ 99 w 355"/>
                <a:gd name="T47" fmla="*/ 236 h 254"/>
                <a:gd name="T48" fmla="*/ 96 w 355"/>
                <a:gd name="T49" fmla="*/ 237 h 254"/>
                <a:gd name="T50" fmla="*/ 88 w 355"/>
                <a:gd name="T51" fmla="*/ 240 h 254"/>
                <a:gd name="T52" fmla="*/ 75 w 355"/>
                <a:gd name="T53" fmla="*/ 244 h 254"/>
                <a:gd name="T54" fmla="*/ 61 w 355"/>
                <a:gd name="T55" fmla="*/ 247 h 254"/>
                <a:gd name="T56" fmla="*/ 45 w 355"/>
                <a:gd name="T57" fmla="*/ 250 h 254"/>
                <a:gd name="T58" fmla="*/ 29 w 355"/>
                <a:gd name="T59" fmla="*/ 253 h 254"/>
                <a:gd name="T60" fmla="*/ 15 w 355"/>
                <a:gd name="T61" fmla="*/ 254 h 254"/>
                <a:gd name="T62" fmla="*/ 3 w 355"/>
                <a:gd name="T63" fmla="*/ 251 h 254"/>
                <a:gd name="T64" fmla="*/ 2 w 355"/>
                <a:gd name="T65" fmla="*/ 247 h 254"/>
                <a:gd name="T66" fmla="*/ 2 w 355"/>
                <a:gd name="T67" fmla="*/ 238 h 254"/>
                <a:gd name="T68" fmla="*/ 0 w 355"/>
                <a:gd name="T69" fmla="*/ 224 h 254"/>
                <a:gd name="T70" fmla="*/ 0 w 355"/>
                <a:gd name="T71" fmla="*/ 207 h 254"/>
                <a:gd name="T72" fmla="*/ 2 w 355"/>
                <a:gd name="T73" fmla="*/ 189 h 254"/>
                <a:gd name="T74" fmla="*/ 3 w 355"/>
                <a:gd name="T75" fmla="*/ 170 h 254"/>
                <a:gd name="T76" fmla="*/ 6 w 355"/>
                <a:gd name="T77" fmla="*/ 153 h 254"/>
                <a:gd name="T78" fmla="*/ 11 w 355"/>
                <a:gd name="T79" fmla="*/ 139 h 254"/>
                <a:gd name="T80" fmla="*/ 17 w 355"/>
                <a:gd name="T81" fmla="*/ 131 h 254"/>
                <a:gd name="T82" fmla="*/ 30 w 355"/>
                <a:gd name="T83" fmla="*/ 124 h 254"/>
                <a:gd name="T84" fmla="*/ 48 w 355"/>
                <a:gd name="T85" fmla="*/ 121 h 254"/>
                <a:gd name="T86" fmla="*/ 66 w 355"/>
                <a:gd name="T87" fmla="*/ 119 h 254"/>
                <a:gd name="T88" fmla="*/ 84 w 355"/>
                <a:gd name="T89" fmla="*/ 118 h 254"/>
                <a:gd name="T90" fmla="*/ 99 w 355"/>
                <a:gd name="T91" fmla="*/ 119 h 254"/>
                <a:gd name="T92" fmla="*/ 110 w 355"/>
                <a:gd name="T93" fmla="*/ 121 h 254"/>
                <a:gd name="T94" fmla="*/ 114 w 355"/>
                <a:gd name="T95" fmla="*/ 121 h 254"/>
                <a:gd name="T96" fmla="*/ 117 w 355"/>
                <a:gd name="T97" fmla="*/ 121 h 254"/>
                <a:gd name="T98" fmla="*/ 127 w 355"/>
                <a:gd name="T99" fmla="*/ 119 h 254"/>
                <a:gd name="T100" fmla="*/ 142 w 355"/>
                <a:gd name="T101" fmla="*/ 117 h 254"/>
                <a:gd name="T102" fmla="*/ 157 w 355"/>
                <a:gd name="T103" fmla="*/ 114 h 254"/>
                <a:gd name="T104" fmla="*/ 176 w 355"/>
                <a:gd name="T105" fmla="*/ 110 h 254"/>
                <a:gd name="T106" fmla="*/ 193 w 355"/>
                <a:gd name="T107" fmla="*/ 106 h 254"/>
                <a:gd name="T108" fmla="*/ 207 w 355"/>
                <a:gd name="T109" fmla="*/ 100 h 254"/>
                <a:gd name="T110" fmla="*/ 219 w 355"/>
                <a:gd name="T111" fmla="*/ 93 h 254"/>
                <a:gd name="T112" fmla="*/ 228 w 355"/>
                <a:gd name="T113" fmla="*/ 83 h 254"/>
                <a:gd name="T114" fmla="*/ 237 w 355"/>
                <a:gd name="T115" fmla="*/ 67 h 254"/>
                <a:gd name="T116" fmla="*/ 248 w 355"/>
                <a:gd name="T117" fmla="*/ 50 h 254"/>
                <a:gd name="T118" fmla="*/ 257 w 355"/>
                <a:gd name="T119" fmla="*/ 33 h 254"/>
                <a:gd name="T120" fmla="*/ 265 w 355"/>
                <a:gd name="T121" fmla="*/ 17 h 254"/>
                <a:gd name="T122" fmla="*/ 273 w 355"/>
                <a:gd name="T123" fmla="*/ 5 h 254"/>
                <a:gd name="T124" fmla="*/ 278 w 355"/>
                <a:gd name="T1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54">
                  <a:moveTo>
                    <a:pt x="278" y="0"/>
                  </a:moveTo>
                  <a:lnTo>
                    <a:pt x="283" y="0"/>
                  </a:lnTo>
                  <a:lnTo>
                    <a:pt x="294" y="4"/>
                  </a:lnTo>
                  <a:lnTo>
                    <a:pt x="305" y="12"/>
                  </a:lnTo>
                  <a:lnTo>
                    <a:pt x="318" y="22"/>
                  </a:lnTo>
                  <a:lnTo>
                    <a:pt x="330" y="34"/>
                  </a:lnTo>
                  <a:lnTo>
                    <a:pt x="342" y="49"/>
                  </a:lnTo>
                  <a:lnTo>
                    <a:pt x="351" y="64"/>
                  </a:lnTo>
                  <a:lnTo>
                    <a:pt x="355" y="81"/>
                  </a:lnTo>
                  <a:lnTo>
                    <a:pt x="354" y="83"/>
                  </a:lnTo>
                  <a:lnTo>
                    <a:pt x="346" y="88"/>
                  </a:lnTo>
                  <a:lnTo>
                    <a:pt x="336" y="97"/>
                  </a:lnTo>
                  <a:lnTo>
                    <a:pt x="322" y="107"/>
                  </a:lnTo>
                  <a:lnTo>
                    <a:pt x="305" y="121"/>
                  </a:lnTo>
                  <a:lnTo>
                    <a:pt x="287" y="134"/>
                  </a:lnTo>
                  <a:lnTo>
                    <a:pt x="269" y="148"/>
                  </a:lnTo>
                  <a:lnTo>
                    <a:pt x="248" y="162"/>
                  </a:lnTo>
                  <a:lnTo>
                    <a:pt x="228" y="175"/>
                  </a:lnTo>
                  <a:lnTo>
                    <a:pt x="209" y="187"/>
                  </a:lnTo>
                  <a:lnTo>
                    <a:pt x="190" y="198"/>
                  </a:lnTo>
                  <a:lnTo>
                    <a:pt x="173" y="207"/>
                  </a:lnTo>
                  <a:lnTo>
                    <a:pt x="159" y="212"/>
                  </a:lnTo>
                  <a:lnTo>
                    <a:pt x="102" y="204"/>
                  </a:lnTo>
                  <a:lnTo>
                    <a:pt x="99" y="236"/>
                  </a:lnTo>
                  <a:lnTo>
                    <a:pt x="96" y="237"/>
                  </a:lnTo>
                  <a:lnTo>
                    <a:pt x="88" y="240"/>
                  </a:lnTo>
                  <a:lnTo>
                    <a:pt x="75" y="244"/>
                  </a:lnTo>
                  <a:lnTo>
                    <a:pt x="61" y="247"/>
                  </a:lnTo>
                  <a:lnTo>
                    <a:pt x="45" y="250"/>
                  </a:lnTo>
                  <a:lnTo>
                    <a:pt x="29" y="253"/>
                  </a:lnTo>
                  <a:lnTo>
                    <a:pt x="15" y="254"/>
                  </a:lnTo>
                  <a:lnTo>
                    <a:pt x="3" y="251"/>
                  </a:lnTo>
                  <a:lnTo>
                    <a:pt x="2" y="247"/>
                  </a:lnTo>
                  <a:lnTo>
                    <a:pt x="2" y="238"/>
                  </a:lnTo>
                  <a:lnTo>
                    <a:pt x="0" y="224"/>
                  </a:lnTo>
                  <a:lnTo>
                    <a:pt x="0" y="207"/>
                  </a:lnTo>
                  <a:lnTo>
                    <a:pt x="2" y="189"/>
                  </a:lnTo>
                  <a:lnTo>
                    <a:pt x="3" y="170"/>
                  </a:lnTo>
                  <a:lnTo>
                    <a:pt x="6" y="153"/>
                  </a:lnTo>
                  <a:lnTo>
                    <a:pt x="11" y="139"/>
                  </a:lnTo>
                  <a:lnTo>
                    <a:pt x="17" y="131"/>
                  </a:lnTo>
                  <a:lnTo>
                    <a:pt x="30" y="124"/>
                  </a:lnTo>
                  <a:lnTo>
                    <a:pt x="48" y="121"/>
                  </a:lnTo>
                  <a:lnTo>
                    <a:pt x="66" y="119"/>
                  </a:lnTo>
                  <a:lnTo>
                    <a:pt x="84" y="118"/>
                  </a:lnTo>
                  <a:lnTo>
                    <a:pt x="99" y="119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7" y="121"/>
                  </a:lnTo>
                  <a:lnTo>
                    <a:pt x="127" y="119"/>
                  </a:lnTo>
                  <a:lnTo>
                    <a:pt x="142" y="117"/>
                  </a:lnTo>
                  <a:lnTo>
                    <a:pt x="157" y="114"/>
                  </a:lnTo>
                  <a:lnTo>
                    <a:pt x="176" y="110"/>
                  </a:lnTo>
                  <a:lnTo>
                    <a:pt x="193" y="106"/>
                  </a:lnTo>
                  <a:lnTo>
                    <a:pt x="207" y="100"/>
                  </a:lnTo>
                  <a:lnTo>
                    <a:pt x="219" y="93"/>
                  </a:lnTo>
                  <a:lnTo>
                    <a:pt x="228" y="83"/>
                  </a:lnTo>
                  <a:lnTo>
                    <a:pt x="237" y="67"/>
                  </a:lnTo>
                  <a:lnTo>
                    <a:pt x="248" y="50"/>
                  </a:lnTo>
                  <a:lnTo>
                    <a:pt x="257" y="33"/>
                  </a:lnTo>
                  <a:lnTo>
                    <a:pt x="265" y="17"/>
                  </a:lnTo>
                  <a:lnTo>
                    <a:pt x="273" y="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64"/>
            <p:cNvSpPr/>
            <p:nvPr/>
          </p:nvSpPr>
          <p:spPr bwMode="auto">
            <a:xfrm>
              <a:off x="4950765" y="4916200"/>
              <a:ext cx="438577" cy="209421"/>
            </a:xfrm>
            <a:custGeom>
              <a:avLst/>
              <a:gdLst>
                <a:gd name="T0" fmla="*/ 100 w 400"/>
                <a:gd name="T1" fmla="*/ 0 h 191"/>
                <a:gd name="T2" fmla="*/ 103 w 400"/>
                <a:gd name="T3" fmla="*/ 2 h 191"/>
                <a:gd name="T4" fmla="*/ 106 w 400"/>
                <a:gd name="T5" fmla="*/ 9 h 191"/>
                <a:gd name="T6" fmla="*/ 113 w 400"/>
                <a:gd name="T7" fmla="*/ 17 h 191"/>
                <a:gd name="T8" fmla="*/ 122 w 400"/>
                <a:gd name="T9" fmla="*/ 27 h 191"/>
                <a:gd name="T10" fmla="*/ 131 w 400"/>
                <a:gd name="T11" fmla="*/ 39 h 191"/>
                <a:gd name="T12" fmla="*/ 140 w 400"/>
                <a:gd name="T13" fmla="*/ 48 h 191"/>
                <a:gd name="T14" fmla="*/ 150 w 400"/>
                <a:gd name="T15" fmla="*/ 56 h 191"/>
                <a:gd name="T16" fmla="*/ 160 w 400"/>
                <a:gd name="T17" fmla="*/ 63 h 191"/>
                <a:gd name="T18" fmla="*/ 175 w 400"/>
                <a:gd name="T19" fmla="*/ 68 h 191"/>
                <a:gd name="T20" fmla="*/ 192 w 400"/>
                <a:gd name="T21" fmla="*/ 74 h 191"/>
                <a:gd name="T22" fmla="*/ 211 w 400"/>
                <a:gd name="T23" fmla="*/ 81 h 191"/>
                <a:gd name="T24" fmla="*/ 231 w 400"/>
                <a:gd name="T25" fmla="*/ 88 h 191"/>
                <a:gd name="T26" fmla="*/ 249 w 400"/>
                <a:gd name="T27" fmla="*/ 91 h 191"/>
                <a:gd name="T28" fmla="*/ 264 w 400"/>
                <a:gd name="T29" fmla="*/ 97 h 191"/>
                <a:gd name="T30" fmla="*/ 274 w 400"/>
                <a:gd name="T31" fmla="*/ 99 h 191"/>
                <a:gd name="T32" fmla="*/ 278 w 400"/>
                <a:gd name="T33" fmla="*/ 99 h 191"/>
                <a:gd name="T34" fmla="*/ 381 w 400"/>
                <a:gd name="T35" fmla="*/ 77 h 191"/>
                <a:gd name="T36" fmla="*/ 387 w 400"/>
                <a:gd name="T37" fmla="*/ 89 h 191"/>
                <a:gd name="T38" fmla="*/ 391 w 400"/>
                <a:gd name="T39" fmla="*/ 106 h 191"/>
                <a:gd name="T40" fmla="*/ 393 w 400"/>
                <a:gd name="T41" fmla="*/ 125 h 191"/>
                <a:gd name="T42" fmla="*/ 396 w 400"/>
                <a:gd name="T43" fmla="*/ 144 h 191"/>
                <a:gd name="T44" fmla="*/ 398 w 400"/>
                <a:gd name="T45" fmla="*/ 161 h 191"/>
                <a:gd name="T46" fmla="*/ 400 w 400"/>
                <a:gd name="T47" fmla="*/ 173 h 191"/>
                <a:gd name="T48" fmla="*/ 400 w 400"/>
                <a:gd name="T49" fmla="*/ 177 h 191"/>
                <a:gd name="T50" fmla="*/ 396 w 400"/>
                <a:gd name="T51" fmla="*/ 178 h 191"/>
                <a:gd name="T52" fmla="*/ 388 w 400"/>
                <a:gd name="T53" fmla="*/ 180 h 191"/>
                <a:gd name="T54" fmla="*/ 375 w 400"/>
                <a:gd name="T55" fmla="*/ 183 h 191"/>
                <a:gd name="T56" fmla="*/ 362 w 400"/>
                <a:gd name="T57" fmla="*/ 186 h 191"/>
                <a:gd name="T58" fmla="*/ 347 w 400"/>
                <a:gd name="T59" fmla="*/ 188 h 191"/>
                <a:gd name="T60" fmla="*/ 336 w 400"/>
                <a:gd name="T61" fmla="*/ 191 h 191"/>
                <a:gd name="T62" fmla="*/ 328 w 400"/>
                <a:gd name="T63" fmla="*/ 191 h 191"/>
                <a:gd name="T64" fmla="*/ 322 w 400"/>
                <a:gd name="T65" fmla="*/ 188 h 191"/>
                <a:gd name="T66" fmla="*/ 316 w 400"/>
                <a:gd name="T67" fmla="*/ 182 h 191"/>
                <a:gd name="T68" fmla="*/ 309 w 400"/>
                <a:gd name="T69" fmla="*/ 174 h 191"/>
                <a:gd name="T70" fmla="*/ 305 w 400"/>
                <a:gd name="T71" fmla="*/ 166 h 191"/>
                <a:gd name="T72" fmla="*/ 302 w 400"/>
                <a:gd name="T73" fmla="*/ 161 h 191"/>
                <a:gd name="T74" fmla="*/ 302 w 400"/>
                <a:gd name="T75" fmla="*/ 158 h 191"/>
                <a:gd name="T76" fmla="*/ 267 w 400"/>
                <a:gd name="T77" fmla="*/ 182 h 191"/>
                <a:gd name="T78" fmla="*/ 250 w 400"/>
                <a:gd name="T79" fmla="*/ 180 h 191"/>
                <a:gd name="T80" fmla="*/ 230 w 400"/>
                <a:gd name="T81" fmla="*/ 177 h 191"/>
                <a:gd name="T82" fmla="*/ 207 w 400"/>
                <a:gd name="T83" fmla="*/ 169 h 191"/>
                <a:gd name="T84" fmla="*/ 182 w 400"/>
                <a:gd name="T85" fmla="*/ 160 h 191"/>
                <a:gd name="T86" fmla="*/ 158 w 400"/>
                <a:gd name="T87" fmla="*/ 149 h 191"/>
                <a:gd name="T88" fmla="*/ 131 w 400"/>
                <a:gd name="T89" fmla="*/ 139 h 191"/>
                <a:gd name="T90" fmla="*/ 106 w 400"/>
                <a:gd name="T91" fmla="*/ 125 h 191"/>
                <a:gd name="T92" fmla="*/ 83 w 400"/>
                <a:gd name="T93" fmla="*/ 114 h 191"/>
                <a:gd name="T94" fmla="*/ 61 w 400"/>
                <a:gd name="T95" fmla="*/ 103 h 191"/>
                <a:gd name="T96" fmla="*/ 41 w 400"/>
                <a:gd name="T97" fmla="*/ 93 h 191"/>
                <a:gd name="T98" fmla="*/ 24 w 400"/>
                <a:gd name="T99" fmla="*/ 84 h 191"/>
                <a:gd name="T100" fmla="*/ 11 w 400"/>
                <a:gd name="T101" fmla="*/ 76 h 191"/>
                <a:gd name="T102" fmla="*/ 3 w 400"/>
                <a:gd name="T103" fmla="*/ 72 h 191"/>
                <a:gd name="T104" fmla="*/ 0 w 400"/>
                <a:gd name="T105" fmla="*/ 69 h 191"/>
                <a:gd name="T106" fmla="*/ 8 w 400"/>
                <a:gd name="T107" fmla="*/ 59 h 191"/>
                <a:gd name="T108" fmla="*/ 20 w 400"/>
                <a:gd name="T109" fmla="*/ 48 h 191"/>
                <a:gd name="T110" fmla="*/ 34 w 400"/>
                <a:gd name="T111" fmla="*/ 38 h 191"/>
                <a:gd name="T112" fmla="*/ 50 w 400"/>
                <a:gd name="T113" fmla="*/ 27 h 191"/>
                <a:gd name="T114" fmla="*/ 65 w 400"/>
                <a:gd name="T115" fmla="*/ 18 h 191"/>
                <a:gd name="T116" fmla="*/ 79 w 400"/>
                <a:gd name="T117" fmla="*/ 12 h 191"/>
                <a:gd name="T118" fmla="*/ 91 w 400"/>
                <a:gd name="T119" fmla="*/ 5 h 191"/>
                <a:gd name="T120" fmla="*/ 97 w 400"/>
                <a:gd name="T121" fmla="*/ 1 h 191"/>
                <a:gd name="T122" fmla="*/ 100 w 400"/>
                <a:gd name="T1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191">
                  <a:moveTo>
                    <a:pt x="100" y="0"/>
                  </a:moveTo>
                  <a:lnTo>
                    <a:pt x="103" y="2"/>
                  </a:lnTo>
                  <a:lnTo>
                    <a:pt x="106" y="9"/>
                  </a:lnTo>
                  <a:lnTo>
                    <a:pt x="113" y="17"/>
                  </a:lnTo>
                  <a:lnTo>
                    <a:pt x="122" y="27"/>
                  </a:lnTo>
                  <a:lnTo>
                    <a:pt x="131" y="39"/>
                  </a:lnTo>
                  <a:lnTo>
                    <a:pt x="140" y="48"/>
                  </a:lnTo>
                  <a:lnTo>
                    <a:pt x="150" y="56"/>
                  </a:lnTo>
                  <a:lnTo>
                    <a:pt x="160" y="63"/>
                  </a:lnTo>
                  <a:lnTo>
                    <a:pt x="175" y="68"/>
                  </a:lnTo>
                  <a:lnTo>
                    <a:pt x="192" y="74"/>
                  </a:lnTo>
                  <a:lnTo>
                    <a:pt x="211" y="81"/>
                  </a:lnTo>
                  <a:lnTo>
                    <a:pt x="231" y="88"/>
                  </a:lnTo>
                  <a:lnTo>
                    <a:pt x="249" y="91"/>
                  </a:lnTo>
                  <a:lnTo>
                    <a:pt x="264" y="97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381" y="77"/>
                  </a:lnTo>
                  <a:lnTo>
                    <a:pt x="387" y="89"/>
                  </a:lnTo>
                  <a:lnTo>
                    <a:pt x="391" y="106"/>
                  </a:lnTo>
                  <a:lnTo>
                    <a:pt x="393" y="125"/>
                  </a:lnTo>
                  <a:lnTo>
                    <a:pt x="396" y="144"/>
                  </a:lnTo>
                  <a:lnTo>
                    <a:pt x="398" y="161"/>
                  </a:lnTo>
                  <a:lnTo>
                    <a:pt x="400" y="173"/>
                  </a:lnTo>
                  <a:lnTo>
                    <a:pt x="400" y="177"/>
                  </a:lnTo>
                  <a:lnTo>
                    <a:pt x="396" y="178"/>
                  </a:lnTo>
                  <a:lnTo>
                    <a:pt x="388" y="180"/>
                  </a:lnTo>
                  <a:lnTo>
                    <a:pt x="375" y="183"/>
                  </a:lnTo>
                  <a:lnTo>
                    <a:pt x="362" y="186"/>
                  </a:lnTo>
                  <a:lnTo>
                    <a:pt x="347" y="188"/>
                  </a:lnTo>
                  <a:lnTo>
                    <a:pt x="336" y="191"/>
                  </a:lnTo>
                  <a:lnTo>
                    <a:pt x="328" y="191"/>
                  </a:lnTo>
                  <a:lnTo>
                    <a:pt x="322" y="188"/>
                  </a:lnTo>
                  <a:lnTo>
                    <a:pt x="316" y="182"/>
                  </a:lnTo>
                  <a:lnTo>
                    <a:pt x="309" y="174"/>
                  </a:lnTo>
                  <a:lnTo>
                    <a:pt x="305" y="166"/>
                  </a:lnTo>
                  <a:lnTo>
                    <a:pt x="302" y="161"/>
                  </a:lnTo>
                  <a:lnTo>
                    <a:pt x="302" y="158"/>
                  </a:lnTo>
                  <a:lnTo>
                    <a:pt x="267" y="182"/>
                  </a:lnTo>
                  <a:lnTo>
                    <a:pt x="250" y="180"/>
                  </a:lnTo>
                  <a:lnTo>
                    <a:pt x="230" y="177"/>
                  </a:lnTo>
                  <a:lnTo>
                    <a:pt x="207" y="169"/>
                  </a:lnTo>
                  <a:lnTo>
                    <a:pt x="182" y="160"/>
                  </a:lnTo>
                  <a:lnTo>
                    <a:pt x="158" y="149"/>
                  </a:lnTo>
                  <a:lnTo>
                    <a:pt x="131" y="139"/>
                  </a:lnTo>
                  <a:lnTo>
                    <a:pt x="106" y="125"/>
                  </a:lnTo>
                  <a:lnTo>
                    <a:pt x="83" y="114"/>
                  </a:lnTo>
                  <a:lnTo>
                    <a:pt x="61" y="103"/>
                  </a:lnTo>
                  <a:lnTo>
                    <a:pt x="41" y="93"/>
                  </a:lnTo>
                  <a:lnTo>
                    <a:pt x="24" y="84"/>
                  </a:lnTo>
                  <a:lnTo>
                    <a:pt x="11" y="76"/>
                  </a:lnTo>
                  <a:lnTo>
                    <a:pt x="3" y="72"/>
                  </a:lnTo>
                  <a:lnTo>
                    <a:pt x="0" y="69"/>
                  </a:lnTo>
                  <a:lnTo>
                    <a:pt x="8" y="59"/>
                  </a:lnTo>
                  <a:lnTo>
                    <a:pt x="20" y="48"/>
                  </a:lnTo>
                  <a:lnTo>
                    <a:pt x="34" y="38"/>
                  </a:lnTo>
                  <a:lnTo>
                    <a:pt x="50" y="27"/>
                  </a:lnTo>
                  <a:lnTo>
                    <a:pt x="65" y="18"/>
                  </a:lnTo>
                  <a:lnTo>
                    <a:pt x="79" y="12"/>
                  </a:lnTo>
                  <a:lnTo>
                    <a:pt x="91" y="5"/>
                  </a:lnTo>
                  <a:lnTo>
                    <a:pt x="97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65"/>
            <p:cNvSpPr/>
            <p:nvPr/>
          </p:nvSpPr>
          <p:spPr bwMode="auto">
            <a:xfrm>
              <a:off x="6650252" y="4361400"/>
              <a:ext cx="96487" cy="110741"/>
            </a:xfrm>
            <a:custGeom>
              <a:avLst/>
              <a:gdLst>
                <a:gd name="T0" fmla="*/ 7 w 88"/>
                <a:gd name="T1" fmla="*/ 0 h 101"/>
                <a:gd name="T2" fmla="*/ 11 w 88"/>
                <a:gd name="T3" fmla="*/ 2 h 101"/>
                <a:gd name="T4" fmla="*/ 30 w 88"/>
                <a:gd name="T5" fmla="*/ 15 h 101"/>
                <a:gd name="T6" fmla="*/ 48 w 88"/>
                <a:gd name="T7" fmla="*/ 32 h 101"/>
                <a:gd name="T8" fmla="*/ 63 w 88"/>
                <a:gd name="T9" fmla="*/ 50 h 101"/>
                <a:gd name="T10" fmla="*/ 76 w 88"/>
                <a:gd name="T11" fmla="*/ 71 h 101"/>
                <a:gd name="T12" fmla="*/ 88 w 88"/>
                <a:gd name="T13" fmla="*/ 92 h 101"/>
                <a:gd name="T14" fmla="*/ 88 w 88"/>
                <a:gd name="T15" fmla="*/ 96 h 101"/>
                <a:gd name="T16" fmla="*/ 87 w 88"/>
                <a:gd name="T17" fmla="*/ 99 h 101"/>
                <a:gd name="T18" fmla="*/ 85 w 88"/>
                <a:gd name="T19" fmla="*/ 100 h 101"/>
                <a:gd name="T20" fmla="*/ 83 w 88"/>
                <a:gd name="T21" fmla="*/ 101 h 101"/>
                <a:gd name="T22" fmla="*/ 80 w 88"/>
                <a:gd name="T23" fmla="*/ 101 h 101"/>
                <a:gd name="T24" fmla="*/ 78 w 88"/>
                <a:gd name="T25" fmla="*/ 101 h 101"/>
                <a:gd name="T26" fmla="*/ 75 w 88"/>
                <a:gd name="T27" fmla="*/ 99 h 101"/>
                <a:gd name="T28" fmla="*/ 59 w 88"/>
                <a:gd name="T29" fmla="*/ 75 h 101"/>
                <a:gd name="T30" fmla="*/ 44 w 88"/>
                <a:gd name="T31" fmla="*/ 52 h 101"/>
                <a:gd name="T32" fmla="*/ 25 w 88"/>
                <a:gd name="T33" fmla="*/ 31 h 101"/>
                <a:gd name="T34" fmla="*/ 3 w 88"/>
                <a:gd name="T35" fmla="*/ 12 h 101"/>
                <a:gd name="T36" fmla="*/ 2 w 88"/>
                <a:gd name="T37" fmla="*/ 10 h 101"/>
                <a:gd name="T38" fmla="*/ 0 w 88"/>
                <a:gd name="T39" fmla="*/ 8 h 101"/>
                <a:gd name="T40" fmla="*/ 2 w 88"/>
                <a:gd name="T41" fmla="*/ 6 h 101"/>
                <a:gd name="T42" fmla="*/ 3 w 88"/>
                <a:gd name="T43" fmla="*/ 3 h 101"/>
                <a:gd name="T44" fmla="*/ 6 w 88"/>
                <a:gd name="T45" fmla="*/ 2 h 101"/>
                <a:gd name="T46" fmla="*/ 7 w 88"/>
                <a:gd name="T4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101">
                  <a:moveTo>
                    <a:pt x="7" y="0"/>
                  </a:moveTo>
                  <a:lnTo>
                    <a:pt x="11" y="2"/>
                  </a:lnTo>
                  <a:lnTo>
                    <a:pt x="30" y="15"/>
                  </a:lnTo>
                  <a:lnTo>
                    <a:pt x="48" y="32"/>
                  </a:lnTo>
                  <a:lnTo>
                    <a:pt x="63" y="50"/>
                  </a:lnTo>
                  <a:lnTo>
                    <a:pt x="76" y="71"/>
                  </a:lnTo>
                  <a:lnTo>
                    <a:pt x="88" y="92"/>
                  </a:lnTo>
                  <a:lnTo>
                    <a:pt x="88" y="96"/>
                  </a:lnTo>
                  <a:lnTo>
                    <a:pt x="87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59" y="75"/>
                  </a:lnTo>
                  <a:lnTo>
                    <a:pt x="44" y="52"/>
                  </a:lnTo>
                  <a:lnTo>
                    <a:pt x="25" y="31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66"/>
            <p:cNvSpPr/>
            <p:nvPr/>
          </p:nvSpPr>
          <p:spPr bwMode="auto">
            <a:xfrm>
              <a:off x="6698495" y="4349339"/>
              <a:ext cx="63594" cy="75655"/>
            </a:xfrm>
            <a:custGeom>
              <a:avLst/>
              <a:gdLst>
                <a:gd name="T0" fmla="*/ 7 w 58"/>
                <a:gd name="T1" fmla="*/ 0 h 69"/>
                <a:gd name="T2" fmla="*/ 10 w 58"/>
                <a:gd name="T3" fmla="*/ 1 h 69"/>
                <a:gd name="T4" fmla="*/ 28 w 58"/>
                <a:gd name="T5" fmla="*/ 18 h 69"/>
                <a:gd name="T6" fmla="*/ 44 w 58"/>
                <a:gd name="T7" fmla="*/ 38 h 69"/>
                <a:gd name="T8" fmla="*/ 57 w 58"/>
                <a:gd name="T9" fmla="*/ 59 h 69"/>
                <a:gd name="T10" fmla="*/ 58 w 58"/>
                <a:gd name="T11" fmla="*/ 61 h 69"/>
                <a:gd name="T12" fmla="*/ 57 w 58"/>
                <a:gd name="T13" fmla="*/ 64 h 69"/>
                <a:gd name="T14" fmla="*/ 56 w 58"/>
                <a:gd name="T15" fmla="*/ 66 h 69"/>
                <a:gd name="T16" fmla="*/ 53 w 58"/>
                <a:gd name="T17" fmla="*/ 68 h 69"/>
                <a:gd name="T18" fmla="*/ 51 w 58"/>
                <a:gd name="T19" fmla="*/ 69 h 69"/>
                <a:gd name="T20" fmla="*/ 48 w 58"/>
                <a:gd name="T21" fmla="*/ 68 h 69"/>
                <a:gd name="T22" fmla="*/ 45 w 58"/>
                <a:gd name="T23" fmla="*/ 66 h 69"/>
                <a:gd name="T24" fmla="*/ 32 w 58"/>
                <a:gd name="T25" fmla="*/ 47 h 69"/>
                <a:gd name="T26" fmla="*/ 18 w 58"/>
                <a:gd name="T27" fmla="*/ 27 h 69"/>
                <a:gd name="T28" fmla="*/ 2 w 58"/>
                <a:gd name="T29" fmla="*/ 10 h 69"/>
                <a:gd name="T30" fmla="*/ 0 w 58"/>
                <a:gd name="T31" fmla="*/ 8 h 69"/>
                <a:gd name="T32" fmla="*/ 0 w 58"/>
                <a:gd name="T33" fmla="*/ 6 h 69"/>
                <a:gd name="T34" fmla="*/ 1 w 58"/>
                <a:gd name="T35" fmla="*/ 4 h 69"/>
                <a:gd name="T36" fmla="*/ 2 w 58"/>
                <a:gd name="T37" fmla="*/ 1 h 69"/>
                <a:gd name="T38" fmla="*/ 5 w 58"/>
                <a:gd name="T39" fmla="*/ 0 h 69"/>
                <a:gd name="T40" fmla="*/ 7 w 58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69">
                  <a:moveTo>
                    <a:pt x="7" y="0"/>
                  </a:moveTo>
                  <a:lnTo>
                    <a:pt x="10" y="1"/>
                  </a:lnTo>
                  <a:lnTo>
                    <a:pt x="28" y="18"/>
                  </a:lnTo>
                  <a:lnTo>
                    <a:pt x="44" y="38"/>
                  </a:lnTo>
                  <a:lnTo>
                    <a:pt x="57" y="59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6" y="66"/>
                  </a:lnTo>
                  <a:lnTo>
                    <a:pt x="53" y="68"/>
                  </a:lnTo>
                  <a:lnTo>
                    <a:pt x="51" y="69"/>
                  </a:lnTo>
                  <a:lnTo>
                    <a:pt x="48" y="68"/>
                  </a:lnTo>
                  <a:lnTo>
                    <a:pt x="45" y="66"/>
                  </a:lnTo>
                  <a:lnTo>
                    <a:pt x="32" y="47"/>
                  </a:lnTo>
                  <a:lnTo>
                    <a:pt x="18" y="27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67"/>
            <p:cNvSpPr/>
            <p:nvPr/>
          </p:nvSpPr>
          <p:spPr bwMode="auto">
            <a:xfrm>
              <a:off x="5330134" y="4462273"/>
              <a:ext cx="55919" cy="101970"/>
            </a:xfrm>
            <a:custGeom>
              <a:avLst/>
              <a:gdLst>
                <a:gd name="T0" fmla="*/ 45 w 51"/>
                <a:gd name="T1" fmla="*/ 0 h 93"/>
                <a:gd name="T2" fmla="*/ 47 w 51"/>
                <a:gd name="T3" fmla="*/ 1 h 93"/>
                <a:gd name="T4" fmla="*/ 50 w 51"/>
                <a:gd name="T5" fmla="*/ 3 h 93"/>
                <a:gd name="T6" fmla="*/ 51 w 51"/>
                <a:gd name="T7" fmla="*/ 4 h 93"/>
                <a:gd name="T8" fmla="*/ 51 w 51"/>
                <a:gd name="T9" fmla="*/ 7 h 93"/>
                <a:gd name="T10" fmla="*/ 51 w 51"/>
                <a:gd name="T11" fmla="*/ 9 h 93"/>
                <a:gd name="T12" fmla="*/ 30 w 51"/>
                <a:gd name="T13" fmla="*/ 49 h 93"/>
                <a:gd name="T14" fmla="*/ 12 w 51"/>
                <a:gd name="T15" fmla="*/ 89 h 93"/>
                <a:gd name="T16" fmla="*/ 10 w 51"/>
                <a:gd name="T17" fmla="*/ 92 h 93"/>
                <a:gd name="T18" fmla="*/ 8 w 51"/>
                <a:gd name="T19" fmla="*/ 93 h 93"/>
                <a:gd name="T20" fmla="*/ 5 w 51"/>
                <a:gd name="T21" fmla="*/ 93 h 93"/>
                <a:gd name="T22" fmla="*/ 3 w 51"/>
                <a:gd name="T23" fmla="*/ 92 h 93"/>
                <a:gd name="T24" fmla="*/ 1 w 51"/>
                <a:gd name="T25" fmla="*/ 90 h 93"/>
                <a:gd name="T26" fmla="*/ 0 w 51"/>
                <a:gd name="T27" fmla="*/ 88 h 93"/>
                <a:gd name="T28" fmla="*/ 1 w 51"/>
                <a:gd name="T29" fmla="*/ 84 h 93"/>
                <a:gd name="T30" fmla="*/ 10 w 51"/>
                <a:gd name="T31" fmla="*/ 55 h 93"/>
                <a:gd name="T32" fmla="*/ 24 w 51"/>
                <a:gd name="T33" fmla="*/ 28 h 93"/>
                <a:gd name="T34" fmla="*/ 41 w 51"/>
                <a:gd name="T35" fmla="*/ 3 h 93"/>
                <a:gd name="T36" fmla="*/ 42 w 51"/>
                <a:gd name="T37" fmla="*/ 0 h 93"/>
                <a:gd name="T38" fmla="*/ 45 w 51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93">
                  <a:moveTo>
                    <a:pt x="45" y="0"/>
                  </a:moveTo>
                  <a:lnTo>
                    <a:pt x="47" y="1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30" y="49"/>
                  </a:lnTo>
                  <a:lnTo>
                    <a:pt x="12" y="89"/>
                  </a:lnTo>
                  <a:lnTo>
                    <a:pt x="10" y="92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10" y="55"/>
                  </a:lnTo>
                  <a:lnTo>
                    <a:pt x="24" y="28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68"/>
            <p:cNvSpPr/>
            <p:nvPr/>
          </p:nvSpPr>
          <p:spPr bwMode="auto">
            <a:xfrm>
              <a:off x="5297241" y="4471044"/>
              <a:ext cx="38376" cy="83330"/>
            </a:xfrm>
            <a:custGeom>
              <a:avLst/>
              <a:gdLst>
                <a:gd name="T0" fmla="*/ 27 w 35"/>
                <a:gd name="T1" fmla="*/ 0 h 76"/>
                <a:gd name="T2" fmla="*/ 30 w 35"/>
                <a:gd name="T3" fmla="*/ 1 h 76"/>
                <a:gd name="T4" fmla="*/ 33 w 35"/>
                <a:gd name="T5" fmla="*/ 1 h 76"/>
                <a:gd name="T6" fmla="*/ 34 w 35"/>
                <a:gd name="T7" fmla="*/ 4 h 76"/>
                <a:gd name="T8" fmla="*/ 35 w 35"/>
                <a:gd name="T9" fmla="*/ 7 h 76"/>
                <a:gd name="T10" fmla="*/ 35 w 35"/>
                <a:gd name="T11" fmla="*/ 9 h 76"/>
                <a:gd name="T12" fmla="*/ 29 w 35"/>
                <a:gd name="T13" fmla="*/ 30 h 76"/>
                <a:gd name="T14" fmla="*/ 20 w 35"/>
                <a:gd name="T15" fmla="*/ 51 h 76"/>
                <a:gd name="T16" fmla="*/ 12 w 35"/>
                <a:gd name="T17" fmla="*/ 72 h 76"/>
                <a:gd name="T18" fmla="*/ 10 w 35"/>
                <a:gd name="T19" fmla="*/ 75 h 76"/>
                <a:gd name="T20" fmla="*/ 8 w 35"/>
                <a:gd name="T21" fmla="*/ 76 h 76"/>
                <a:gd name="T22" fmla="*/ 5 w 35"/>
                <a:gd name="T23" fmla="*/ 76 h 76"/>
                <a:gd name="T24" fmla="*/ 3 w 35"/>
                <a:gd name="T25" fmla="*/ 76 h 76"/>
                <a:gd name="T26" fmla="*/ 1 w 35"/>
                <a:gd name="T27" fmla="*/ 75 h 76"/>
                <a:gd name="T28" fmla="*/ 0 w 35"/>
                <a:gd name="T29" fmla="*/ 73 h 76"/>
                <a:gd name="T30" fmla="*/ 0 w 35"/>
                <a:gd name="T31" fmla="*/ 71 h 76"/>
                <a:gd name="T32" fmla="*/ 9 w 35"/>
                <a:gd name="T33" fmla="*/ 35 h 76"/>
                <a:gd name="T34" fmla="*/ 23 w 35"/>
                <a:gd name="T35" fmla="*/ 4 h 76"/>
                <a:gd name="T36" fmla="*/ 25 w 35"/>
                <a:gd name="T37" fmla="*/ 1 h 76"/>
                <a:gd name="T38" fmla="*/ 27 w 35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6">
                  <a:moveTo>
                    <a:pt x="27" y="0"/>
                  </a:moveTo>
                  <a:lnTo>
                    <a:pt x="30" y="1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29" y="30"/>
                  </a:lnTo>
                  <a:lnTo>
                    <a:pt x="20" y="51"/>
                  </a:lnTo>
                  <a:lnTo>
                    <a:pt x="12" y="72"/>
                  </a:lnTo>
                  <a:lnTo>
                    <a:pt x="10" y="75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9" y="35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69"/>
            <p:cNvSpPr/>
            <p:nvPr/>
          </p:nvSpPr>
          <p:spPr bwMode="auto">
            <a:xfrm>
              <a:off x="5742397" y="3486439"/>
              <a:ext cx="482435" cy="713785"/>
            </a:xfrm>
            <a:custGeom>
              <a:avLst/>
              <a:gdLst>
                <a:gd name="T0" fmla="*/ 245 w 440"/>
                <a:gd name="T1" fmla="*/ 0 h 651"/>
                <a:gd name="T2" fmla="*/ 305 w 440"/>
                <a:gd name="T3" fmla="*/ 3 h 651"/>
                <a:gd name="T4" fmla="*/ 360 w 440"/>
                <a:gd name="T5" fmla="*/ 8 h 651"/>
                <a:gd name="T6" fmla="*/ 398 w 440"/>
                <a:gd name="T7" fmla="*/ 18 h 651"/>
                <a:gd name="T8" fmla="*/ 411 w 440"/>
                <a:gd name="T9" fmla="*/ 42 h 651"/>
                <a:gd name="T10" fmla="*/ 411 w 440"/>
                <a:gd name="T11" fmla="*/ 85 h 651"/>
                <a:gd name="T12" fmla="*/ 404 w 440"/>
                <a:gd name="T13" fmla="*/ 143 h 651"/>
                <a:gd name="T14" fmla="*/ 395 w 440"/>
                <a:gd name="T15" fmla="*/ 211 h 651"/>
                <a:gd name="T16" fmla="*/ 386 w 440"/>
                <a:gd name="T17" fmla="*/ 283 h 651"/>
                <a:gd name="T18" fmla="*/ 383 w 440"/>
                <a:gd name="T19" fmla="*/ 355 h 651"/>
                <a:gd name="T20" fmla="*/ 389 w 440"/>
                <a:gd name="T21" fmla="*/ 420 h 651"/>
                <a:gd name="T22" fmla="*/ 409 w 440"/>
                <a:gd name="T23" fmla="*/ 507 h 651"/>
                <a:gd name="T24" fmla="*/ 425 w 440"/>
                <a:gd name="T25" fmla="*/ 562 h 651"/>
                <a:gd name="T26" fmla="*/ 436 w 440"/>
                <a:gd name="T27" fmla="*/ 589 h 651"/>
                <a:gd name="T28" fmla="*/ 440 w 440"/>
                <a:gd name="T29" fmla="*/ 597 h 651"/>
                <a:gd name="T30" fmla="*/ 428 w 440"/>
                <a:gd name="T31" fmla="*/ 601 h 651"/>
                <a:gd name="T32" fmla="*/ 396 w 440"/>
                <a:gd name="T33" fmla="*/ 611 h 651"/>
                <a:gd name="T34" fmla="*/ 352 w 440"/>
                <a:gd name="T35" fmla="*/ 624 h 651"/>
                <a:gd name="T36" fmla="*/ 302 w 440"/>
                <a:gd name="T37" fmla="*/ 637 h 651"/>
                <a:gd name="T38" fmla="*/ 252 w 440"/>
                <a:gd name="T39" fmla="*/ 648 h 651"/>
                <a:gd name="T40" fmla="*/ 210 w 440"/>
                <a:gd name="T41" fmla="*/ 649 h 651"/>
                <a:gd name="T42" fmla="*/ 179 w 440"/>
                <a:gd name="T43" fmla="*/ 615 h 651"/>
                <a:gd name="T44" fmla="*/ 170 w 440"/>
                <a:gd name="T45" fmla="*/ 624 h 651"/>
                <a:gd name="T46" fmla="*/ 146 w 440"/>
                <a:gd name="T47" fmla="*/ 651 h 651"/>
                <a:gd name="T48" fmla="*/ 132 w 440"/>
                <a:gd name="T49" fmla="*/ 649 h 651"/>
                <a:gd name="T50" fmla="*/ 94 w 440"/>
                <a:gd name="T51" fmla="*/ 643 h 651"/>
                <a:gd name="T52" fmla="*/ 46 w 440"/>
                <a:gd name="T53" fmla="*/ 630 h 651"/>
                <a:gd name="T54" fmla="*/ 0 w 440"/>
                <a:gd name="T55" fmla="*/ 607 h 651"/>
                <a:gd name="T56" fmla="*/ 2 w 440"/>
                <a:gd name="T57" fmla="*/ 592 h 651"/>
                <a:gd name="T58" fmla="*/ 12 w 440"/>
                <a:gd name="T59" fmla="*/ 548 h 651"/>
                <a:gd name="T60" fmla="*/ 25 w 440"/>
                <a:gd name="T61" fmla="*/ 483 h 651"/>
                <a:gd name="T62" fmla="*/ 42 w 440"/>
                <a:gd name="T63" fmla="*/ 402 h 651"/>
                <a:gd name="T64" fmla="*/ 63 w 440"/>
                <a:gd name="T65" fmla="*/ 310 h 651"/>
                <a:gd name="T66" fmla="*/ 86 w 440"/>
                <a:gd name="T67" fmla="*/ 216 h 651"/>
                <a:gd name="T68" fmla="*/ 112 w 440"/>
                <a:gd name="T69" fmla="*/ 123 h 651"/>
                <a:gd name="T70" fmla="*/ 140 w 440"/>
                <a:gd name="T71" fmla="*/ 38 h 651"/>
                <a:gd name="T72" fmla="*/ 158 w 440"/>
                <a:gd name="T73" fmla="*/ 0 h 651"/>
                <a:gd name="T74" fmla="*/ 191 w 440"/>
                <a:gd name="T75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0" h="651">
                  <a:moveTo>
                    <a:pt x="216" y="0"/>
                  </a:moveTo>
                  <a:lnTo>
                    <a:pt x="245" y="0"/>
                  </a:lnTo>
                  <a:lnTo>
                    <a:pt x="275" y="1"/>
                  </a:lnTo>
                  <a:lnTo>
                    <a:pt x="305" y="3"/>
                  </a:lnTo>
                  <a:lnTo>
                    <a:pt x="334" y="5"/>
                  </a:lnTo>
                  <a:lnTo>
                    <a:pt x="360" y="8"/>
                  </a:lnTo>
                  <a:lnTo>
                    <a:pt x="382" y="13"/>
                  </a:lnTo>
                  <a:lnTo>
                    <a:pt x="398" y="18"/>
                  </a:lnTo>
                  <a:lnTo>
                    <a:pt x="406" y="27"/>
                  </a:lnTo>
                  <a:lnTo>
                    <a:pt x="411" y="42"/>
                  </a:lnTo>
                  <a:lnTo>
                    <a:pt x="412" y="60"/>
                  </a:lnTo>
                  <a:lnTo>
                    <a:pt x="411" y="85"/>
                  </a:lnTo>
                  <a:lnTo>
                    <a:pt x="408" y="113"/>
                  </a:lnTo>
                  <a:lnTo>
                    <a:pt x="404" y="143"/>
                  </a:lnTo>
                  <a:lnTo>
                    <a:pt x="400" y="175"/>
                  </a:lnTo>
                  <a:lnTo>
                    <a:pt x="395" y="211"/>
                  </a:lnTo>
                  <a:lnTo>
                    <a:pt x="390" y="246"/>
                  </a:lnTo>
                  <a:lnTo>
                    <a:pt x="386" y="283"/>
                  </a:lnTo>
                  <a:lnTo>
                    <a:pt x="383" y="319"/>
                  </a:lnTo>
                  <a:lnTo>
                    <a:pt x="383" y="355"/>
                  </a:lnTo>
                  <a:lnTo>
                    <a:pt x="385" y="389"/>
                  </a:lnTo>
                  <a:lnTo>
                    <a:pt x="389" y="420"/>
                  </a:lnTo>
                  <a:lnTo>
                    <a:pt x="399" y="469"/>
                  </a:lnTo>
                  <a:lnTo>
                    <a:pt x="409" y="507"/>
                  </a:lnTo>
                  <a:lnTo>
                    <a:pt x="417" y="538"/>
                  </a:lnTo>
                  <a:lnTo>
                    <a:pt x="425" y="562"/>
                  </a:lnTo>
                  <a:lnTo>
                    <a:pt x="432" y="579"/>
                  </a:lnTo>
                  <a:lnTo>
                    <a:pt x="436" y="589"/>
                  </a:lnTo>
                  <a:lnTo>
                    <a:pt x="438" y="596"/>
                  </a:lnTo>
                  <a:lnTo>
                    <a:pt x="440" y="597"/>
                  </a:lnTo>
                  <a:lnTo>
                    <a:pt x="437" y="598"/>
                  </a:lnTo>
                  <a:lnTo>
                    <a:pt x="428" y="601"/>
                  </a:lnTo>
                  <a:lnTo>
                    <a:pt x="413" y="606"/>
                  </a:lnTo>
                  <a:lnTo>
                    <a:pt x="396" y="611"/>
                  </a:lnTo>
                  <a:lnTo>
                    <a:pt x="375" y="618"/>
                  </a:lnTo>
                  <a:lnTo>
                    <a:pt x="352" y="624"/>
                  </a:lnTo>
                  <a:lnTo>
                    <a:pt x="327" y="632"/>
                  </a:lnTo>
                  <a:lnTo>
                    <a:pt x="302" y="637"/>
                  </a:lnTo>
                  <a:lnTo>
                    <a:pt x="277" y="644"/>
                  </a:lnTo>
                  <a:lnTo>
                    <a:pt x="252" y="648"/>
                  </a:lnTo>
                  <a:lnTo>
                    <a:pt x="230" y="649"/>
                  </a:lnTo>
                  <a:lnTo>
                    <a:pt x="210" y="649"/>
                  </a:lnTo>
                  <a:lnTo>
                    <a:pt x="195" y="647"/>
                  </a:lnTo>
                  <a:lnTo>
                    <a:pt x="179" y="615"/>
                  </a:lnTo>
                  <a:lnTo>
                    <a:pt x="176" y="618"/>
                  </a:lnTo>
                  <a:lnTo>
                    <a:pt x="170" y="624"/>
                  </a:lnTo>
                  <a:lnTo>
                    <a:pt x="161" y="636"/>
                  </a:lnTo>
                  <a:lnTo>
                    <a:pt x="146" y="651"/>
                  </a:lnTo>
                  <a:lnTo>
                    <a:pt x="142" y="651"/>
                  </a:lnTo>
                  <a:lnTo>
                    <a:pt x="132" y="649"/>
                  </a:lnTo>
                  <a:lnTo>
                    <a:pt x="115" y="647"/>
                  </a:lnTo>
                  <a:lnTo>
                    <a:pt x="94" y="643"/>
                  </a:lnTo>
                  <a:lnTo>
                    <a:pt x="70" y="637"/>
                  </a:lnTo>
                  <a:lnTo>
                    <a:pt x="46" y="630"/>
                  </a:lnTo>
                  <a:lnTo>
                    <a:pt x="22" y="620"/>
                  </a:lnTo>
                  <a:lnTo>
                    <a:pt x="0" y="607"/>
                  </a:lnTo>
                  <a:lnTo>
                    <a:pt x="1" y="603"/>
                  </a:lnTo>
                  <a:lnTo>
                    <a:pt x="2" y="592"/>
                  </a:lnTo>
                  <a:lnTo>
                    <a:pt x="6" y="573"/>
                  </a:lnTo>
                  <a:lnTo>
                    <a:pt x="12" y="548"/>
                  </a:lnTo>
                  <a:lnTo>
                    <a:pt x="17" y="518"/>
                  </a:lnTo>
                  <a:lnTo>
                    <a:pt x="25" y="483"/>
                  </a:lnTo>
                  <a:lnTo>
                    <a:pt x="32" y="444"/>
                  </a:lnTo>
                  <a:lnTo>
                    <a:pt x="42" y="402"/>
                  </a:lnTo>
                  <a:lnTo>
                    <a:pt x="51" y="357"/>
                  </a:lnTo>
                  <a:lnTo>
                    <a:pt x="63" y="310"/>
                  </a:lnTo>
                  <a:lnTo>
                    <a:pt x="73" y="263"/>
                  </a:lnTo>
                  <a:lnTo>
                    <a:pt x="86" y="216"/>
                  </a:lnTo>
                  <a:lnTo>
                    <a:pt x="99" y="169"/>
                  </a:lnTo>
                  <a:lnTo>
                    <a:pt x="112" y="123"/>
                  </a:lnTo>
                  <a:lnTo>
                    <a:pt x="125" y="78"/>
                  </a:lnTo>
                  <a:lnTo>
                    <a:pt x="140" y="38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70"/>
            <p:cNvSpPr/>
            <p:nvPr/>
          </p:nvSpPr>
          <p:spPr bwMode="auto">
            <a:xfrm>
              <a:off x="5957300" y="3402012"/>
              <a:ext cx="105259" cy="160081"/>
            </a:xfrm>
            <a:custGeom>
              <a:avLst/>
              <a:gdLst>
                <a:gd name="T0" fmla="*/ 84 w 96"/>
                <a:gd name="T1" fmla="*/ 0 h 146"/>
                <a:gd name="T2" fmla="*/ 93 w 96"/>
                <a:gd name="T3" fmla="*/ 1 h 146"/>
                <a:gd name="T4" fmla="*/ 96 w 96"/>
                <a:gd name="T5" fmla="*/ 5 h 146"/>
                <a:gd name="T6" fmla="*/ 96 w 96"/>
                <a:gd name="T7" fmla="*/ 13 h 146"/>
                <a:gd name="T8" fmla="*/ 96 w 96"/>
                <a:gd name="T9" fmla="*/ 26 h 146"/>
                <a:gd name="T10" fmla="*/ 94 w 96"/>
                <a:gd name="T11" fmla="*/ 43 h 146"/>
                <a:gd name="T12" fmla="*/ 93 w 96"/>
                <a:gd name="T13" fmla="*/ 61 h 146"/>
                <a:gd name="T14" fmla="*/ 90 w 96"/>
                <a:gd name="T15" fmla="*/ 81 h 146"/>
                <a:gd name="T16" fmla="*/ 86 w 96"/>
                <a:gd name="T17" fmla="*/ 101 h 146"/>
                <a:gd name="T18" fmla="*/ 83 w 96"/>
                <a:gd name="T19" fmla="*/ 118 h 146"/>
                <a:gd name="T20" fmla="*/ 76 w 96"/>
                <a:gd name="T21" fmla="*/ 131 h 146"/>
                <a:gd name="T22" fmla="*/ 67 w 96"/>
                <a:gd name="T23" fmla="*/ 140 h 146"/>
                <a:gd name="T24" fmla="*/ 54 w 96"/>
                <a:gd name="T25" fmla="*/ 145 h 146"/>
                <a:gd name="T26" fmla="*/ 43 w 96"/>
                <a:gd name="T27" fmla="*/ 146 h 146"/>
                <a:gd name="T28" fmla="*/ 34 w 96"/>
                <a:gd name="T29" fmla="*/ 142 h 146"/>
                <a:gd name="T30" fmla="*/ 26 w 96"/>
                <a:gd name="T31" fmla="*/ 136 h 146"/>
                <a:gd name="T32" fmla="*/ 21 w 96"/>
                <a:gd name="T33" fmla="*/ 128 h 146"/>
                <a:gd name="T34" fmla="*/ 17 w 96"/>
                <a:gd name="T35" fmla="*/ 119 h 146"/>
                <a:gd name="T36" fmla="*/ 14 w 96"/>
                <a:gd name="T37" fmla="*/ 110 h 146"/>
                <a:gd name="T38" fmla="*/ 12 w 96"/>
                <a:gd name="T39" fmla="*/ 97 h 146"/>
                <a:gd name="T40" fmla="*/ 9 w 96"/>
                <a:gd name="T41" fmla="*/ 81 h 146"/>
                <a:gd name="T42" fmla="*/ 7 w 96"/>
                <a:gd name="T43" fmla="*/ 64 h 146"/>
                <a:gd name="T44" fmla="*/ 4 w 96"/>
                <a:gd name="T45" fmla="*/ 48 h 146"/>
                <a:gd name="T46" fmla="*/ 1 w 96"/>
                <a:gd name="T47" fmla="*/ 35 h 146"/>
                <a:gd name="T48" fmla="*/ 0 w 96"/>
                <a:gd name="T49" fmla="*/ 26 h 146"/>
                <a:gd name="T50" fmla="*/ 0 w 96"/>
                <a:gd name="T51" fmla="*/ 23 h 146"/>
                <a:gd name="T52" fmla="*/ 9 w 96"/>
                <a:gd name="T53" fmla="*/ 17 h 146"/>
                <a:gd name="T54" fmla="*/ 22 w 96"/>
                <a:gd name="T55" fmla="*/ 11 h 146"/>
                <a:gd name="T56" fmla="*/ 38 w 96"/>
                <a:gd name="T57" fmla="*/ 6 h 146"/>
                <a:gd name="T58" fmla="*/ 55 w 96"/>
                <a:gd name="T59" fmla="*/ 2 h 146"/>
                <a:gd name="T60" fmla="*/ 71 w 96"/>
                <a:gd name="T61" fmla="*/ 1 h 146"/>
                <a:gd name="T62" fmla="*/ 84 w 96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46">
                  <a:moveTo>
                    <a:pt x="84" y="0"/>
                  </a:moveTo>
                  <a:lnTo>
                    <a:pt x="93" y="1"/>
                  </a:lnTo>
                  <a:lnTo>
                    <a:pt x="96" y="5"/>
                  </a:lnTo>
                  <a:lnTo>
                    <a:pt x="96" y="13"/>
                  </a:lnTo>
                  <a:lnTo>
                    <a:pt x="96" y="26"/>
                  </a:lnTo>
                  <a:lnTo>
                    <a:pt x="94" y="43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6" y="101"/>
                  </a:lnTo>
                  <a:lnTo>
                    <a:pt x="83" y="118"/>
                  </a:lnTo>
                  <a:lnTo>
                    <a:pt x="76" y="131"/>
                  </a:lnTo>
                  <a:lnTo>
                    <a:pt x="67" y="140"/>
                  </a:lnTo>
                  <a:lnTo>
                    <a:pt x="54" y="145"/>
                  </a:lnTo>
                  <a:lnTo>
                    <a:pt x="43" y="146"/>
                  </a:lnTo>
                  <a:lnTo>
                    <a:pt x="34" y="142"/>
                  </a:lnTo>
                  <a:lnTo>
                    <a:pt x="26" y="136"/>
                  </a:lnTo>
                  <a:lnTo>
                    <a:pt x="21" y="128"/>
                  </a:lnTo>
                  <a:lnTo>
                    <a:pt x="17" y="119"/>
                  </a:lnTo>
                  <a:lnTo>
                    <a:pt x="14" y="110"/>
                  </a:lnTo>
                  <a:lnTo>
                    <a:pt x="12" y="97"/>
                  </a:lnTo>
                  <a:lnTo>
                    <a:pt x="9" y="81"/>
                  </a:lnTo>
                  <a:lnTo>
                    <a:pt x="7" y="64"/>
                  </a:lnTo>
                  <a:lnTo>
                    <a:pt x="4" y="48"/>
                  </a:lnTo>
                  <a:lnTo>
                    <a:pt x="1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22" y="11"/>
                  </a:lnTo>
                  <a:lnTo>
                    <a:pt x="38" y="6"/>
                  </a:lnTo>
                  <a:lnTo>
                    <a:pt x="55" y="2"/>
                  </a:lnTo>
                  <a:lnTo>
                    <a:pt x="71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71"/>
            <p:cNvSpPr/>
            <p:nvPr/>
          </p:nvSpPr>
          <p:spPr bwMode="auto">
            <a:xfrm>
              <a:off x="5933178" y="3490824"/>
              <a:ext cx="173238" cy="368405"/>
            </a:xfrm>
            <a:custGeom>
              <a:avLst/>
              <a:gdLst>
                <a:gd name="T0" fmla="*/ 64 w 158"/>
                <a:gd name="T1" fmla="*/ 0 h 336"/>
                <a:gd name="T2" fmla="*/ 158 w 158"/>
                <a:gd name="T3" fmla="*/ 13 h 336"/>
                <a:gd name="T4" fmla="*/ 150 w 158"/>
                <a:gd name="T5" fmla="*/ 37 h 336"/>
                <a:gd name="T6" fmla="*/ 141 w 158"/>
                <a:gd name="T7" fmla="*/ 64 h 336"/>
                <a:gd name="T8" fmla="*/ 131 w 158"/>
                <a:gd name="T9" fmla="*/ 93 h 336"/>
                <a:gd name="T10" fmla="*/ 119 w 158"/>
                <a:gd name="T11" fmla="*/ 123 h 336"/>
                <a:gd name="T12" fmla="*/ 106 w 158"/>
                <a:gd name="T13" fmla="*/ 153 h 336"/>
                <a:gd name="T14" fmla="*/ 93 w 158"/>
                <a:gd name="T15" fmla="*/ 184 h 336"/>
                <a:gd name="T16" fmla="*/ 80 w 158"/>
                <a:gd name="T17" fmla="*/ 215 h 336"/>
                <a:gd name="T18" fmla="*/ 67 w 158"/>
                <a:gd name="T19" fmla="*/ 242 h 336"/>
                <a:gd name="T20" fmla="*/ 55 w 158"/>
                <a:gd name="T21" fmla="*/ 268 h 336"/>
                <a:gd name="T22" fmla="*/ 44 w 158"/>
                <a:gd name="T23" fmla="*/ 290 h 336"/>
                <a:gd name="T24" fmla="*/ 35 w 158"/>
                <a:gd name="T25" fmla="*/ 310 h 336"/>
                <a:gd name="T26" fmla="*/ 29 w 158"/>
                <a:gd name="T27" fmla="*/ 325 h 336"/>
                <a:gd name="T28" fmla="*/ 25 w 158"/>
                <a:gd name="T29" fmla="*/ 334 h 336"/>
                <a:gd name="T30" fmla="*/ 22 w 158"/>
                <a:gd name="T31" fmla="*/ 336 h 336"/>
                <a:gd name="T32" fmla="*/ 14 w 158"/>
                <a:gd name="T33" fmla="*/ 305 h 336"/>
                <a:gd name="T34" fmla="*/ 8 w 158"/>
                <a:gd name="T35" fmla="*/ 270 h 336"/>
                <a:gd name="T36" fmla="*/ 4 w 158"/>
                <a:gd name="T37" fmla="*/ 233 h 336"/>
                <a:gd name="T38" fmla="*/ 1 w 158"/>
                <a:gd name="T39" fmla="*/ 196 h 336"/>
                <a:gd name="T40" fmla="*/ 0 w 158"/>
                <a:gd name="T41" fmla="*/ 161 h 336"/>
                <a:gd name="T42" fmla="*/ 0 w 158"/>
                <a:gd name="T43" fmla="*/ 128 h 336"/>
                <a:gd name="T44" fmla="*/ 0 w 158"/>
                <a:gd name="T45" fmla="*/ 99 h 336"/>
                <a:gd name="T46" fmla="*/ 0 w 158"/>
                <a:gd name="T47" fmla="*/ 74 h 336"/>
                <a:gd name="T48" fmla="*/ 1 w 158"/>
                <a:gd name="T49" fmla="*/ 55 h 336"/>
                <a:gd name="T50" fmla="*/ 2 w 158"/>
                <a:gd name="T51" fmla="*/ 42 h 336"/>
                <a:gd name="T52" fmla="*/ 2 w 158"/>
                <a:gd name="T53" fmla="*/ 38 h 336"/>
                <a:gd name="T54" fmla="*/ 44 w 158"/>
                <a:gd name="T55" fmla="*/ 5 h 336"/>
                <a:gd name="T56" fmla="*/ 47 w 158"/>
                <a:gd name="T57" fmla="*/ 10 h 336"/>
                <a:gd name="T58" fmla="*/ 51 w 158"/>
                <a:gd name="T59" fmla="*/ 17 h 336"/>
                <a:gd name="T60" fmla="*/ 54 w 158"/>
                <a:gd name="T61" fmla="*/ 26 h 336"/>
                <a:gd name="T62" fmla="*/ 56 w 158"/>
                <a:gd name="T63" fmla="*/ 35 h 336"/>
                <a:gd name="T64" fmla="*/ 57 w 158"/>
                <a:gd name="T65" fmla="*/ 42 h 336"/>
                <a:gd name="T66" fmla="*/ 59 w 158"/>
                <a:gd name="T67" fmla="*/ 44 h 336"/>
                <a:gd name="T68" fmla="*/ 61 w 158"/>
                <a:gd name="T69" fmla="*/ 35 h 336"/>
                <a:gd name="T70" fmla="*/ 63 w 158"/>
                <a:gd name="T71" fmla="*/ 23 h 336"/>
                <a:gd name="T72" fmla="*/ 64 w 158"/>
                <a:gd name="T73" fmla="*/ 12 h 336"/>
                <a:gd name="T74" fmla="*/ 64 w 158"/>
                <a:gd name="T75" fmla="*/ 4 h 336"/>
                <a:gd name="T76" fmla="*/ 64 w 158"/>
                <a:gd name="T7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336">
                  <a:moveTo>
                    <a:pt x="64" y="0"/>
                  </a:moveTo>
                  <a:lnTo>
                    <a:pt x="158" y="13"/>
                  </a:lnTo>
                  <a:lnTo>
                    <a:pt x="150" y="37"/>
                  </a:lnTo>
                  <a:lnTo>
                    <a:pt x="141" y="64"/>
                  </a:lnTo>
                  <a:lnTo>
                    <a:pt x="131" y="93"/>
                  </a:lnTo>
                  <a:lnTo>
                    <a:pt x="119" y="123"/>
                  </a:lnTo>
                  <a:lnTo>
                    <a:pt x="106" y="153"/>
                  </a:lnTo>
                  <a:lnTo>
                    <a:pt x="93" y="184"/>
                  </a:lnTo>
                  <a:lnTo>
                    <a:pt x="80" y="215"/>
                  </a:lnTo>
                  <a:lnTo>
                    <a:pt x="67" y="242"/>
                  </a:lnTo>
                  <a:lnTo>
                    <a:pt x="55" y="268"/>
                  </a:lnTo>
                  <a:lnTo>
                    <a:pt x="44" y="290"/>
                  </a:lnTo>
                  <a:lnTo>
                    <a:pt x="35" y="310"/>
                  </a:lnTo>
                  <a:lnTo>
                    <a:pt x="29" y="325"/>
                  </a:lnTo>
                  <a:lnTo>
                    <a:pt x="25" y="334"/>
                  </a:lnTo>
                  <a:lnTo>
                    <a:pt x="22" y="336"/>
                  </a:lnTo>
                  <a:lnTo>
                    <a:pt x="14" y="305"/>
                  </a:lnTo>
                  <a:lnTo>
                    <a:pt x="8" y="270"/>
                  </a:lnTo>
                  <a:lnTo>
                    <a:pt x="4" y="233"/>
                  </a:lnTo>
                  <a:lnTo>
                    <a:pt x="1" y="196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44" y="5"/>
                  </a:lnTo>
                  <a:lnTo>
                    <a:pt x="47" y="10"/>
                  </a:lnTo>
                  <a:lnTo>
                    <a:pt x="51" y="17"/>
                  </a:lnTo>
                  <a:lnTo>
                    <a:pt x="54" y="26"/>
                  </a:lnTo>
                  <a:lnTo>
                    <a:pt x="56" y="35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1" y="35"/>
                  </a:lnTo>
                  <a:lnTo>
                    <a:pt x="63" y="23"/>
                  </a:lnTo>
                  <a:lnTo>
                    <a:pt x="64" y="12"/>
                  </a:lnTo>
                  <a:lnTo>
                    <a:pt x="64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72"/>
            <p:cNvSpPr/>
            <p:nvPr/>
          </p:nvSpPr>
          <p:spPr bwMode="auto">
            <a:xfrm>
              <a:off x="5958396" y="3555514"/>
              <a:ext cx="74558" cy="76751"/>
            </a:xfrm>
            <a:custGeom>
              <a:avLst/>
              <a:gdLst>
                <a:gd name="T0" fmla="*/ 41 w 68"/>
                <a:gd name="T1" fmla="*/ 0 h 70"/>
                <a:gd name="T2" fmla="*/ 50 w 68"/>
                <a:gd name="T3" fmla="*/ 2 h 70"/>
                <a:gd name="T4" fmla="*/ 58 w 68"/>
                <a:gd name="T5" fmla="*/ 8 h 70"/>
                <a:gd name="T6" fmla="*/ 59 w 68"/>
                <a:gd name="T7" fmla="*/ 10 h 70"/>
                <a:gd name="T8" fmla="*/ 61 w 68"/>
                <a:gd name="T9" fmla="*/ 18 h 70"/>
                <a:gd name="T10" fmla="*/ 63 w 68"/>
                <a:gd name="T11" fmla="*/ 30 h 70"/>
                <a:gd name="T12" fmla="*/ 66 w 68"/>
                <a:gd name="T13" fmla="*/ 42 h 70"/>
                <a:gd name="T14" fmla="*/ 67 w 68"/>
                <a:gd name="T15" fmla="*/ 53 h 70"/>
                <a:gd name="T16" fmla="*/ 68 w 68"/>
                <a:gd name="T17" fmla="*/ 64 h 70"/>
                <a:gd name="T18" fmla="*/ 68 w 68"/>
                <a:gd name="T19" fmla="*/ 70 h 70"/>
                <a:gd name="T20" fmla="*/ 65 w 68"/>
                <a:gd name="T21" fmla="*/ 70 h 70"/>
                <a:gd name="T22" fmla="*/ 53 w 68"/>
                <a:gd name="T23" fmla="*/ 70 h 70"/>
                <a:gd name="T24" fmla="*/ 38 w 68"/>
                <a:gd name="T25" fmla="*/ 70 h 70"/>
                <a:gd name="T26" fmla="*/ 23 w 68"/>
                <a:gd name="T27" fmla="*/ 70 h 70"/>
                <a:gd name="T28" fmla="*/ 10 w 68"/>
                <a:gd name="T29" fmla="*/ 69 h 70"/>
                <a:gd name="T30" fmla="*/ 0 w 68"/>
                <a:gd name="T31" fmla="*/ 67 h 70"/>
                <a:gd name="T32" fmla="*/ 2 w 68"/>
                <a:gd name="T33" fmla="*/ 64 h 70"/>
                <a:gd name="T34" fmla="*/ 3 w 68"/>
                <a:gd name="T35" fmla="*/ 56 h 70"/>
                <a:gd name="T36" fmla="*/ 6 w 68"/>
                <a:gd name="T37" fmla="*/ 44 h 70"/>
                <a:gd name="T38" fmla="*/ 8 w 68"/>
                <a:gd name="T39" fmla="*/ 33 h 70"/>
                <a:gd name="T40" fmla="*/ 12 w 68"/>
                <a:gd name="T41" fmla="*/ 19 h 70"/>
                <a:gd name="T42" fmla="*/ 16 w 68"/>
                <a:gd name="T43" fmla="*/ 9 h 70"/>
                <a:gd name="T44" fmla="*/ 19 w 68"/>
                <a:gd name="T45" fmla="*/ 2 h 70"/>
                <a:gd name="T46" fmla="*/ 23 w 68"/>
                <a:gd name="T47" fmla="*/ 2 h 70"/>
                <a:gd name="T48" fmla="*/ 31 w 68"/>
                <a:gd name="T49" fmla="*/ 1 h 70"/>
                <a:gd name="T50" fmla="*/ 41 w 68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70">
                  <a:moveTo>
                    <a:pt x="41" y="0"/>
                  </a:moveTo>
                  <a:lnTo>
                    <a:pt x="50" y="2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1" y="18"/>
                  </a:lnTo>
                  <a:lnTo>
                    <a:pt x="63" y="30"/>
                  </a:lnTo>
                  <a:lnTo>
                    <a:pt x="66" y="42"/>
                  </a:lnTo>
                  <a:lnTo>
                    <a:pt x="67" y="53"/>
                  </a:lnTo>
                  <a:lnTo>
                    <a:pt x="68" y="64"/>
                  </a:lnTo>
                  <a:lnTo>
                    <a:pt x="68" y="70"/>
                  </a:lnTo>
                  <a:lnTo>
                    <a:pt x="65" y="70"/>
                  </a:lnTo>
                  <a:lnTo>
                    <a:pt x="53" y="70"/>
                  </a:lnTo>
                  <a:lnTo>
                    <a:pt x="38" y="70"/>
                  </a:lnTo>
                  <a:lnTo>
                    <a:pt x="23" y="70"/>
                  </a:lnTo>
                  <a:lnTo>
                    <a:pt x="10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3" y="56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2" y="19"/>
                  </a:lnTo>
                  <a:lnTo>
                    <a:pt x="16" y="9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73"/>
            <p:cNvSpPr/>
            <p:nvPr/>
          </p:nvSpPr>
          <p:spPr bwMode="auto">
            <a:xfrm>
              <a:off x="5937564" y="3632265"/>
              <a:ext cx="83330" cy="226964"/>
            </a:xfrm>
            <a:custGeom>
              <a:avLst/>
              <a:gdLst>
                <a:gd name="T0" fmla="*/ 35 w 76"/>
                <a:gd name="T1" fmla="*/ 0 h 207"/>
                <a:gd name="T2" fmla="*/ 69 w 76"/>
                <a:gd name="T3" fmla="*/ 0 h 207"/>
                <a:gd name="T4" fmla="*/ 70 w 76"/>
                <a:gd name="T5" fmla="*/ 6 h 207"/>
                <a:gd name="T6" fmla="*/ 70 w 76"/>
                <a:gd name="T7" fmla="*/ 16 h 207"/>
                <a:gd name="T8" fmla="*/ 72 w 76"/>
                <a:gd name="T9" fmla="*/ 32 h 207"/>
                <a:gd name="T10" fmla="*/ 73 w 76"/>
                <a:gd name="T11" fmla="*/ 50 h 207"/>
                <a:gd name="T12" fmla="*/ 76 w 76"/>
                <a:gd name="T13" fmla="*/ 67 h 207"/>
                <a:gd name="T14" fmla="*/ 76 w 76"/>
                <a:gd name="T15" fmla="*/ 82 h 207"/>
                <a:gd name="T16" fmla="*/ 18 w 76"/>
                <a:gd name="T17" fmla="*/ 207 h 207"/>
                <a:gd name="T18" fmla="*/ 18 w 76"/>
                <a:gd name="T19" fmla="*/ 205 h 207"/>
                <a:gd name="T20" fmla="*/ 15 w 76"/>
                <a:gd name="T21" fmla="*/ 196 h 207"/>
                <a:gd name="T22" fmla="*/ 13 w 76"/>
                <a:gd name="T23" fmla="*/ 181 h 207"/>
                <a:gd name="T24" fmla="*/ 10 w 76"/>
                <a:gd name="T25" fmla="*/ 164 h 207"/>
                <a:gd name="T26" fmla="*/ 6 w 76"/>
                <a:gd name="T27" fmla="*/ 147 h 207"/>
                <a:gd name="T28" fmla="*/ 4 w 76"/>
                <a:gd name="T29" fmla="*/ 129 h 207"/>
                <a:gd name="T30" fmla="*/ 1 w 76"/>
                <a:gd name="T31" fmla="*/ 113 h 207"/>
                <a:gd name="T32" fmla="*/ 0 w 76"/>
                <a:gd name="T33" fmla="*/ 101 h 207"/>
                <a:gd name="T34" fmla="*/ 1 w 76"/>
                <a:gd name="T35" fmla="*/ 99 h 207"/>
                <a:gd name="T36" fmla="*/ 4 w 76"/>
                <a:gd name="T37" fmla="*/ 89 h 207"/>
                <a:gd name="T38" fmla="*/ 8 w 76"/>
                <a:gd name="T39" fmla="*/ 76 h 207"/>
                <a:gd name="T40" fmla="*/ 13 w 76"/>
                <a:gd name="T41" fmla="*/ 61 h 207"/>
                <a:gd name="T42" fmla="*/ 19 w 76"/>
                <a:gd name="T43" fmla="*/ 45 h 207"/>
                <a:gd name="T44" fmla="*/ 25 w 76"/>
                <a:gd name="T45" fmla="*/ 29 h 207"/>
                <a:gd name="T46" fmla="*/ 30 w 76"/>
                <a:gd name="T47" fmla="*/ 15 h 207"/>
                <a:gd name="T48" fmla="*/ 34 w 76"/>
                <a:gd name="T49" fmla="*/ 4 h 207"/>
                <a:gd name="T50" fmla="*/ 35 w 76"/>
                <a:gd name="T5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207">
                  <a:moveTo>
                    <a:pt x="35" y="0"/>
                  </a:moveTo>
                  <a:lnTo>
                    <a:pt x="69" y="0"/>
                  </a:lnTo>
                  <a:lnTo>
                    <a:pt x="70" y="6"/>
                  </a:lnTo>
                  <a:lnTo>
                    <a:pt x="70" y="16"/>
                  </a:lnTo>
                  <a:lnTo>
                    <a:pt x="72" y="32"/>
                  </a:lnTo>
                  <a:lnTo>
                    <a:pt x="73" y="50"/>
                  </a:lnTo>
                  <a:lnTo>
                    <a:pt x="76" y="67"/>
                  </a:lnTo>
                  <a:lnTo>
                    <a:pt x="76" y="82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5" y="196"/>
                  </a:lnTo>
                  <a:lnTo>
                    <a:pt x="13" y="181"/>
                  </a:lnTo>
                  <a:lnTo>
                    <a:pt x="10" y="164"/>
                  </a:lnTo>
                  <a:lnTo>
                    <a:pt x="6" y="147"/>
                  </a:lnTo>
                  <a:lnTo>
                    <a:pt x="4" y="129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1" y="99"/>
                  </a:lnTo>
                  <a:lnTo>
                    <a:pt x="4" y="89"/>
                  </a:lnTo>
                  <a:lnTo>
                    <a:pt x="8" y="76"/>
                  </a:lnTo>
                  <a:lnTo>
                    <a:pt x="13" y="61"/>
                  </a:lnTo>
                  <a:lnTo>
                    <a:pt x="19" y="45"/>
                  </a:lnTo>
                  <a:lnTo>
                    <a:pt x="25" y="29"/>
                  </a:lnTo>
                  <a:lnTo>
                    <a:pt x="30" y="15"/>
                  </a:lnTo>
                  <a:lnTo>
                    <a:pt x="3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5947169" y="3507534"/>
              <a:ext cx="211614" cy="361826"/>
            </a:xfrm>
            <a:custGeom>
              <a:avLst/>
              <a:gdLst>
                <a:gd name="T0" fmla="*/ 136 w 193"/>
                <a:gd name="T1" fmla="*/ 0 h 330"/>
                <a:gd name="T2" fmla="*/ 139 w 193"/>
                <a:gd name="T3" fmla="*/ 3 h 330"/>
                <a:gd name="T4" fmla="*/ 143 w 193"/>
                <a:gd name="T5" fmla="*/ 10 h 330"/>
                <a:gd name="T6" fmla="*/ 151 w 193"/>
                <a:gd name="T7" fmla="*/ 19 h 330"/>
                <a:gd name="T8" fmla="*/ 158 w 193"/>
                <a:gd name="T9" fmla="*/ 32 h 330"/>
                <a:gd name="T10" fmla="*/ 168 w 193"/>
                <a:gd name="T11" fmla="*/ 45 h 330"/>
                <a:gd name="T12" fmla="*/ 177 w 193"/>
                <a:gd name="T13" fmla="*/ 59 h 330"/>
                <a:gd name="T14" fmla="*/ 185 w 193"/>
                <a:gd name="T15" fmla="*/ 72 h 330"/>
                <a:gd name="T16" fmla="*/ 193 w 193"/>
                <a:gd name="T17" fmla="*/ 86 h 330"/>
                <a:gd name="T18" fmla="*/ 190 w 193"/>
                <a:gd name="T19" fmla="*/ 87 h 330"/>
                <a:gd name="T20" fmla="*/ 182 w 193"/>
                <a:gd name="T21" fmla="*/ 91 h 330"/>
                <a:gd name="T22" fmla="*/ 173 w 193"/>
                <a:gd name="T23" fmla="*/ 96 h 330"/>
                <a:gd name="T24" fmla="*/ 160 w 193"/>
                <a:gd name="T25" fmla="*/ 101 h 330"/>
                <a:gd name="T26" fmla="*/ 147 w 193"/>
                <a:gd name="T27" fmla="*/ 108 h 330"/>
                <a:gd name="T28" fmla="*/ 135 w 193"/>
                <a:gd name="T29" fmla="*/ 113 h 330"/>
                <a:gd name="T30" fmla="*/ 123 w 193"/>
                <a:gd name="T31" fmla="*/ 117 h 330"/>
                <a:gd name="T32" fmla="*/ 114 w 193"/>
                <a:gd name="T33" fmla="*/ 118 h 330"/>
                <a:gd name="T34" fmla="*/ 117 w 193"/>
                <a:gd name="T35" fmla="*/ 121 h 330"/>
                <a:gd name="T36" fmla="*/ 122 w 193"/>
                <a:gd name="T37" fmla="*/ 127 h 330"/>
                <a:gd name="T38" fmla="*/ 131 w 193"/>
                <a:gd name="T39" fmla="*/ 137 h 330"/>
                <a:gd name="T40" fmla="*/ 141 w 193"/>
                <a:gd name="T41" fmla="*/ 148 h 330"/>
                <a:gd name="T42" fmla="*/ 152 w 193"/>
                <a:gd name="T43" fmla="*/ 161 h 330"/>
                <a:gd name="T44" fmla="*/ 162 w 193"/>
                <a:gd name="T45" fmla="*/ 175 h 330"/>
                <a:gd name="T46" fmla="*/ 172 w 193"/>
                <a:gd name="T47" fmla="*/ 188 h 330"/>
                <a:gd name="T48" fmla="*/ 178 w 193"/>
                <a:gd name="T49" fmla="*/ 198 h 330"/>
                <a:gd name="T50" fmla="*/ 176 w 193"/>
                <a:gd name="T51" fmla="*/ 201 h 330"/>
                <a:gd name="T52" fmla="*/ 168 w 193"/>
                <a:gd name="T53" fmla="*/ 206 h 330"/>
                <a:gd name="T54" fmla="*/ 157 w 193"/>
                <a:gd name="T55" fmla="*/ 215 h 330"/>
                <a:gd name="T56" fmla="*/ 143 w 193"/>
                <a:gd name="T57" fmla="*/ 227 h 330"/>
                <a:gd name="T58" fmla="*/ 126 w 193"/>
                <a:gd name="T59" fmla="*/ 240 h 330"/>
                <a:gd name="T60" fmla="*/ 107 w 193"/>
                <a:gd name="T61" fmla="*/ 256 h 330"/>
                <a:gd name="T62" fmla="*/ 88 w 193"/>
                <a:gd name="T63" fmla="*/ 270 h 330"/>
                <a:gd name="T64" fmla="*/ 68 w 193"/>
                <a:gd name="T65" fmla="*/ 286 h 330"/>
                <a:gd name="T66" fmla="*/ 49 w 193"/>
                <a:gd name="T67" fmla="*/ 299 h 330"/>
                <a:gd name="T68" fmla="*/ 30 w 193"/>
                <a:gd name="T69" fmla="*/ 312 h 330"/>
                <a:gd name="T70" fmla="*/ 14 w 193"/>
                <a:gd name="T71" fmla="*/ 322 h 330"/>
                <a:gd name="T72" fmla="*/ 0 w 193"/>
                <a:gd name="T73" fmla="*/ 330 h 330"/>
                <a:gd name="T74" fmla="*/ 1 w 193"/>
                <a:gd name="T75" fmla="*/ 328 h 330"/>
                <a:gd name="T76" fmla="*/ 7 w 193"/>
                <a:gd name="T77" fmla="*/ 319 h 330"/>
                <a:gd name="T78" fmla="*/ 12 w 193"/>
                <a:gd name="T79" fmla="*/ 305 h 330"/>
                <a:gd name="T80" fmla="*/ 21 w 193"/>
                <a:gd name="T81" fmla="*/ 287 h 330"/>
                <a:gd name="T82" fmla="*/ 30 w 193"/>
                <a:gd name="T83" fmla="*/ 265 h 330"/>
                <a:gd name="T84" fmla="*/ 41 w 193"/>
                <a:gd name="T85" fmla="*/ 240 h 330"/>
                <a:gd name="T86" fmla="*/ 52 w 193"/>
                <a:gd name="T87" fmla="*/ 212 h 330"/>
                <a:gd name="T88" fmla="*/ 64 w 193"/>
                <a:gd name="T89" fmla="*/ 185 h 330"/>
                <a:gd name="T90" fmla="*/ 77 w 193"/>
                <a:gd name="T91" fmla="*/ 156 h 330"/>
                <a:gd name="T92" fmla="*/ 89 w 193"/>
                <a:gd name="T93" fmla="*/ 127 h 330"/>
                <a:gd name="T94" fmla="*/ 101 w 193"/>
                <a:gd name="T95" fmla="*/ 100 h 330"/>
                <a:gd name="T96" fmla="*/ 111 w 193"/>
                <a:gd name="T97" fmla="*/ 74 h 330"/>
                <a:gd name="T98" fmla="*/ 121 w 193"/>
                <a:gd name="T99" fmla="*/ 50 h 330"/>
                <a:gd name="T100" fmla="*/ 128 w 193"/>
                <a:gd name="T101" fmla="*/ 29 h 330"/>
                <a:gd name="T102" fmla="*/ 134 w 193"/>
                <a:gd name="T103" fmla="*/ 12 h 330"/>
                <a:gd name="T104" fmla="*/ 136 w 193"/>
                <a:gd name="T10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330">
                  <a:moveTo>
                    <a:pt x="136" y="0"/>
                  </a:moveTo>
                  <a:lnTo>
                    <a:pt x="139" y="3"/>
                  </a:lnTo>
                  <a:lnTo>
                    <a:pt x="143" y="10"/>
                  </a:lnTo>
                  <a:lnTo>
                    <a:pt x="151" y="19"/>
                  </a:lnTo>
                  <a:lnTo>
                    <a:pt x="158" y="32"/>
                  </a:lnTo>
                  <a:lnTo>
                    <a:pt x="168" y="45"/>
                  </a:lnTo>
                  <a:lnTo>
                    <a:pt x="177" y="59"/>
                  </a:lnTo>
                  <a:lnTo>
                    <a:pt x="185" y="72"/>
                  </a:lnTo>
                  <a:lnTo>
                    <a:pt x="193" y="86"/>
                  </a:lnTo>
                  <a:lnTo>
                    <a:pt x="190" y="87"/>
                  </a:lnTo>
                  <a:lnTo>
                    <a:pt x="182" y="91"/>
                  </a:lnTo>
                  <a:lnTo>
                    <a:pt x="173" y="96"/>
                  </a:lnTo>
                  <a:lnTo>
                    <a:pt x="160" y="101"/>
                  </a:lnTo>
                  <a:lnTo>
                    <a:pt x="147" y="108"/>
                  </a:lnTo>
                  <a:lnTo>
                    <a:pt x="135" y="113"/>
                  </a:lnTo>
                  <a:lnTo>
                    <a:pt x="123" y="117"/>
                  </a:lnTo>
                  <a:lnTo>
                    <a:pt x="114" y="118"/>
                  </a:lnTo>
                  <a:lnTo>
                    <a:pt x="117" y="121"/>
                  </a:lnTo>
                  <a:lnTo>
                    <a:pt x="122" y="127"/>
                  </a:lnTo>
                  <a:lnTo>
                    <a:pt x="131" y="137"/>
                  </a:lnTo>
                  <a:lnTo>
                    <a:pt x="141" y="148"/>
                  </a:lnTo>
                  <a:lnTo>
                    <a:pt x="152" y="161"/>
                  </a:lnTo>
                  <a:lnTo>
                    <a:pt x="162" y="175"/>
                  </a:lnTo>
                  <a:lnTo>
                    <a:pt x="172" y="188"/>
                  </a:lnTo>
                  <a:lnTo>
                    <a:pt x="178" y="198"/>
                  </a:lnTo>
                  <a:lnTo>
                    <a:pt x="176" y="201"/>
                  </a:lnTo>
                  <a:lnTo>
                    <a:pt x="168" y="206"/>
                  </a:lnTo>
                  <a:lnTo>
                    <a:pt x="157" y="215"/>
                  </a:lnTo>
                  <a:lnTo>
                    <a:pt x="143" y="227"/>
                  </a:lnTo>
                  <a:lnTo>
                    <a:pt x="126" y="240"/>
                  </a:lnTo>
                  <a:lnTo>
                    <a:pt x="107" y="256"/>
                  </a:lnTo>
                  <a:lnTo>
                    <a:pt x="88" y="270"/>
                  </a:lnTo>
                  <a:lnTo>
                    <a:pt x="68" y="286"/>
                  </a:lnTo>
                  <a:lnTo>
                    <a:pt x="49" y="299"/>
                  </a:lnTo>
                  <a:lnTo>
                    <a:pt x="30" y="312"/>
                  </a:lnTo>
                  <a:lnTo>
                    <a:pt x="14" y="322"/>
                  </a:lnTo>
                  <a:lnTo>
                    <a:pt x="0" y="330"/>
                  </a:lnTo>
                  <a:lnTo>
                    <a:pt x="1" y="328"/>
                  </a:lnTo>
                  <a:lnTo>
                    <a:pt x="7" y="319"/>
                  </a:lnTo>
                  <a:lnTo>
                    <a:pt x="12" y="305"/>
                  </a:lnTo>
                  <a:lnTo>
                    <a:pt x="21" y="287"/>
                  </a:lnTo>
                  <a:lnTo>
                    <a:pt x="30" y="265"/>
                  </a:lnTo>
                  <a:lnTo>
                    <a:pt x="41" y="240"/>
                  </a:lnTo>
                  <a:lnTo>
                    <a:pt x="52" y="212"/>
                  </a:lnTo>
                  <a:lnTo>
                    <a:pt x="64" y="185"/>
                  </a:lnTo>
                  <a:lnTo>
                    <a:pt x="77" y="156"/>
                  </a:lnTo>
                  <a:lnTo>
                    <a:pt x="89" y="127"/>
                  </a:lnTo>
                  <a:lnTo>
                    <a:pt x="101" y="100"/>
                  </a:lnTo>
                  <a:lnTo>
                    <a:pt x="111" y="74"/>
                  </a:lnTo>
                  <a:lnTo>
                    <a:pt x="121" y="50"/>
                  </a:lnTo>
                  <a:lnTo>
                    <a:pt x="128" y="29"/>
                  </a:lnTo>
                  <a:lnTo>
                    <a:pt x="134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5849848" y="3532489"/>
              <a:ext cx="107451" cy="326740"/>
            </a:xfrm>
            <a:custGeom>
              <a:avLst/>
              <a:gdLst>
                <a:gd name="T0" fmla="*/ 78 w 98"/>
                <a:gd name="T1" fmla="*/ 0 h 298"/>
                <a:gd name="T2" fmla="*/ 76 w 98"/>
                <a:gd name="T3" fmla="*/ 40 h 298"/>
                <a:gd name="T4" fmla="*/ 76 w 98"/>
                <a:gd name="T5" fmla="*/ 80 h 298"/>
                <a:gd name="T6" fmla="*/ 77 w 98"/>
                <a:gd name="T7" fmla="*/ 118 h 298"/>
                <a:gd name="T8" fmla="*/ 80 w 98"/>
                <a:gd name="T9" fmla="*/ 154 h 298"/>
                <a:gd name="T10" fmla="*/ 82 w 98"/>
                <a:gd name="T11" fmla="*/ 188 h 298"/>
                <a:gd name="T12" fmla="*/ 86 w 98"/>
                <a:gd name="T13" fmla="*/ 220 h 298"/>
                <a:gd name="T14" fmla="*/ 89 w 98"/>
                <a:gd name="T15" fmla="*/ 246 h 298"/>
                <a:gd name="T16" fmla="*/ 93 w 98"/>
                <a:gd name="T17" fmla="*/ 268 h 298"/>
                <a:gd name="T18" fmla="*/ 95 w 98"/>
                <a:gd name="T19" fmla="*/ 285 h 298"/>
                <a:gd name="T20" fmla="*/ 98 w 98"/>
                <a:gd name="T21" fmla="*/ 296 h 298"/>
                <a:gd name="T22" fmla="*/ 98 w 98"/>
                <a:gd name="T23" fmla="*/ 298 h 298"/>
                <a:gd name="T24" fmla="*/ 89 w 98"/>
                <a:gd name="T25" fmla="*/ 287 h 298"/>
                <a:gd name="T26" fmla="*/ 77 w 98"/>
                <a:gd name="T27" fmla="*/ 271 h 298"/>
                <a:gd name="T28" fmla="*/ 65 w 98"/>
                <a:gd name="T29" fmla="*/ 252 h 298"/>
                <a:gd name="T30" fmla="*/ 54 w 98"/>
                <a:gd name="T31" fmla="*/ 233 h 298"/>
                <a:gd name="T32" fmla="*/ 42 w 98"/>
                <a:gd name="T33" fmla="*/ 213 h 298"/>
                <a:gd name="T34" fmla="*/ 30 w 98"/>
                <a:gd name="T35" fmla="*/ 195 h 298"/>
                <a:gd name="T36" fmla="*/ 21 w 98"/>
                <a:gd name="T37" fmla="*/ 177 h 298"/>
                <a:gd name="T38" fmla="*/ 12 w 98"/>
                <a:gd name="T39" fmla="*/ 162 h 298"/>
                <a:gd name="T40" fmla="*/ 5 w 98"/>
                <a:gd name="T41" fmla="*/ 149 h 298"/>
                <a:gd name="T42" fmla="*/ 1 w 98"/>
                <a:gd name="T43" fmla="*/ 141 h 298"/>
                <a:gd name="T44" fmla="*/ 0 w 98"/>
                <a:gd name="T45" fmla="*/ 139 h 298"/>
                <a:gd name="T46" fmla="*/ 6 w 98"/>
                <a:gd name="T47" fmla="*/ 133 h 298"/>
                <a:gd name="T48" fmla="*/ 16 w 98"/>
                <a:gd name="T49" fmla="*/ 126 h 298"/>
                <a:gd name="T50" fmla="*/ 26 w 98"/>
                <a:gd name="T51" fmla="*/ 116 h 298"/>
                <a:gd name="T52" fmla="*/ 37 w 98"/>
                <a:gd name="T53" fmla="*/ 107 h 298"/>
                <a:gd name="T54" fmla="*/ 47 w 98"/>
                <a:gd name="T55" fmla="*/ 98 h 298"/>
                <a:gd name="T56" fmla="*/ 55 w 98"/>
                <a:gd name="T57" fmla="*/ 91 h 298"/>
                <a:gd name="T58" fmla="*/ 61 w 98"/>
                <a:gd name="T59" fmla="*/ 86 h 298"/>
                <a:gd name="T60" fmla="*/ 63 w 98"/>
                <a:gd name="T61" fmla="*/ 85 h 298"/>
                <a:gd name="T62" fmla="*/ 52 w 98"/>
                <a:gd name="T63" fmla="*/ 76 h 298"/>
                <a:gd name="T64" fmla="*/ 43 w 98"/>
                <a:gd name="T65" fmla="*/ 67 h 298"/>
                <a:gd name="T66" fmla="*/ 34 w 98"/>
                <a:gd name="T67" fmla="*/ 59 h 298"/>
                <a:gd name="T68" fmla="*/ 29 w 98"/>
                <a:gd name="T69" fmla="*/ 52 h 298"/>
                <a:gd name="T70" fmla="*/ 26 w 98"/>
                <a:gd name="T71" fmla="*/ 50 h 298"/>
                <a:gd name="T72" fmla="*/ 34 w 98"/>
                <a:gd name="T73" fmla="*/ 44 h 298"/>
                <a:gd name="T74" fmla="*/ 43 w 98"/>
                <a:gd name="T75" fmla="*/ 36 h 298"/>
                <a:gd name="T76" fmla="*/ 54 w 98"/>
                <a:gd name="T77" fmla="*/ 26 h 298"/>
                <a:gd name="T78" fmla="*/ 63 w 98"/>
                <a:gd name="T79" fmla="*/ 17 h 298"/>
                <a:gd name="T80" fmla="*/ 71 w 98"/>
                <a:gd name="T81" fmla="*/ 8 h 298"/>
                <a:gd name="T82" fmla="*/ 76 w 98"/>
                <a:gd name="T83" fmla="*/ 2 h 298"/>
                <a:gd name="T84" fmla="*/ 78 w 98"/>
                <a:gd name="T8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298">
                  <a:moveTo>
                    <a:pt x="78" y="0"/>
                  </a:moveTo>
                  <a:lnTo>
                    <a:pt x="76" y="40"/>
                  </a:lnTo>
                  <a:lnTo>
                    <a:pt x="76" y="80"/>
                  </a:lnTo>
                  <a:lnTo>
                    <a:pt x="77" y="118"/>
                  </a:lnTo>
                  <a:lnTo>
                    <a:pt x="80" y="154"/>
                  </a:lnTo>
                  <a:lnTo>
                    <a:pt x="82" y="188"/>
                  </a:lnTo>
                  <a:lnTo>
                    <a:pt x="86" y="220"/>
                  </a:lnTo>
                  <a:lnTo>
                    <a:pt x="89" y="246"/>
                  </a:lnTo>
                  <a:lnTo>
                    <a:pt x="93" y="268"/>
                  </a:lnTo>
                  <a:lnTo>
                    <a:pt x="95" y="285"/>
                  </a:lnTo>
                  <a:lnTo>
                    <a:pt x="98" y="296"/>
                  </a:lnTo>
                  <a:lnTo>
                    <a:pt x="98" y="298"/>
                  </a:lnTo>
                  <a:lnTo>
                    <a:pt x="89" y="287"/>
                  </a:lnTo>
                  <a:lnTo>
                    <a:pt x="77" y="271"/>
                  </a:lnTo>
                  <a:lnTo>
                    <a:pt x="65" y="252"/>
                  </a:lnTo>
                  <a:lnTo>
                    <a:pt x="54" y="233"/>
                  </a:lnTo>
                  <a:lnTo>
                    <a:pt x="42" y="213"/>
                  </a:lnTo>
                  <a:lnTo>
                    <a:pt x="30" y="195"/>
                  </a:lnTo>
                  <a:lnTo>
                    <a:pt x="21" y="177"/>
                  </a:lnTo>
                  <a:lnTo>
                    <a:pt x="12" y="162"/>
                  </a:lnTo>
                  <a:lnTo>
                    <a:pt x="5" y="149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6" y="133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37" y="107"/>
                  </a:lnTo>
                  <a:lnTo>
                    <a:pt x="47" y="98"/>
                  </a:lnTo>
                  <a:lnTo>
                    <a:pt x="55" y="91"/>
                  </a:lnTo>
                  <a:lnTo>
                    <a:pt x="61" y="86"/>
                  </a:lnTo>
                  <a:lnTo>
                    <a:pt x="63" y="85"/>
                  </a:lnTo>
                  <a:lnTo>
                    <a:pt x="52" y="76"/>
                  </a:lnTo>
                  <a:lnTo>
                    <a:pt x="43" y="67"/>
                  </a:lnTo>
                  <a:lnTo>
                    <a:pt x="34" y="59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34" y="44"/>
                  </a:lnTo>
                  <a:lnTo>
                    <a:pt x="43" y="36"/>
                  </a:lnTo>
                  <a:lnTo>
                    <a:pt x="54" y="26"/>
                  </a:lnTo>
                  <a:lnTo>
                    <a:pt x="63" y="17"/>
                  </a:lnTo>
                  <a:lnTo>
                    <a:pt x="71" y="8"/>
                  </a:lnTo>
                  <a:lnTo>
                    <a:pt x="76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6"/>
            <p:cNvSpPr/>
            <p:nvPr/>
          </p:nvSpPr>
          <p:spPr bwMode="auto">
            <a:xfrm>
              <a:off x="5943046" y="3892123"/>
              <a:ext cx="15350" cy="235736"/>
            </a:xfrm>
            <a:custGeom>
              <a:avLst/>
              <a:gdLst>
                <a:gd name="T0" fmla="*/ 14 w 14"/>
                <a:gd name="T1" fmla="*/ 0 h 215"/>
                <a:gd name="T2" fmla="*/ 14 w 14"/>
                <a:gd name="T3" fmla="*/ 4 h 215"/>
                <a:gd name="T4" fmla="*/ 14 w 14"/>
                <a:gd name="T5" fmla="*/ 15 h 215"/>
                <a:gd name="T6" fmla="*/ 13 w 14"/>
                <a:gd name="T7" fmla="*/ 32 h 215"/>
                <a:gd name="T8" fmla="*/ 12 w 14"/>
                <a:gd name="T9" fmla="*/ 53 h 215"/>
                <a:gd name="T10" fmla="*/ 10 w 14"/>
                <a:gd name="T11" fmla="*/ 78 h 215"/>
                <a:gd name="T12" fmla="*/ 9 w 14"/>
                <a:gd name="T13" fmla="*/ 105 h 215"/>
                <a:gd name="T14" fmla="*/ 8 w 14"/>
                <a:gd name="T15" fmla="*/ 134 h 215"/>
                <a:gd name="T16" fmla="*/ 5 w 14"/>
                <a:gd name="T17" fmla="*/ 163 h 215"/>
                <a:gd name="T18" fmla="*/ 3 w 14"/>
                <a:gd name="T19" fmla="*/ 190 h 215"/>
                <a:gd name="T20" fmla="*/ 0 w 14"/>
                <a:gd name="T21" fmla="*/ 215 h 215"/>
                <a:gd name="T22" fmla="*/ 0 w 14"/>
                <a:gd name="T23" fmla="*/ 211 h 215"/>
                <a:gd name="T24" fmla="*/ 0 w 14"/>
                <a:gd name="T25" fmla="*/ 199 h 215"/>
                <a:gd name="T26" fmla="*/ 0 w 14"/>
                <a:gd name="T27" fmla="*/ 181 h 215"/>
                <a:gd name="T28" fmla="*/ 0 w 14"/>
                <a:gd name="T29" fmla="*/ 159 h 215"/>
                <a:gd name="T30" fmla="*/ 1 w 14"/>
                <a:gd name="T31" fmla="*/ 133 h 215"/>
                <a:gd name="T32" fmla="*/ 3 w 14"/>
                <a:gd name="T33" fmla="*/ 104 h 215"/>
                <a:gd name="T34" fmla="*/ 4 w 14"/>
                <a:gd name="T35" fmla="*/ 75 h 215"/>
                <a:gd name="T36" fmla="*/ 7 w 14"/>
                <a:gd name="T37" fmla="*/ 48 h 215"/>
                <a:gd name="T38" fmla="*/ 10 w 14"/>
                <a:gd name="T39" fmla="*/ 21 h 215"/>
                <a:gd name="T40" fmla="*/ 14 w 14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15">
                  <a:moveTo>
                    <a:pt x="14" y="0"/>
                  </a:moveTo>
                  <a:lnTo>
                    <a:pt x="14" y="4"/>
                  </a:lnTo>
                  <a:lnTo>
                    <a:pt x="14" y="15"/>
                  </a:lnTo>
                  <a:lnTo>
                    <a:pt x="13" y="32"/>
                  </a:lnTo>
                  <a:lnTo>
                    <a:pt x="12" y="53"/>
                  </a:lnTo>
                  <a:lnTo>
                    <a:pt x="10" y="78"/>
                  </a:lnTo>
                  <a:lnTo>
                    <a:pt x="9" y="105"/>
                  </a:lnTo>
                  <a:lnTo>
                    <a:pt x="8" y="134"/>
                  </a:lnTo>
                  <a:lnTo>
                    <a:pt x="5" y="163"/>
                  </a:lnTo>
                  <a:lnTo>
                    <a:pt x="3" y="190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1"/>
                  </a:lnTo>
                  <a:lnTo>
                    <a:pt x="0" y="159"/>
                  </a:lnTo>
                  <a:lnTo>
                    <a:pt x="1" y="133"/>
                  </a:lnTo>
                  <a:lnTo>
                    <a:pt x="3" y="104"/>
                  </a:lnTo>
                  <a:lnTo>
                    <a:pt x="4" y="75"/>
                  </a:lnTo>
                  <a:lnTo>
                    <a:pt x="7" y="48"/>
                  </a:lnTo>
                  <a:lnTo>
                    <a:pt x="1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77"/>
            <p:cNvSpPr/>
            <p:nvPr/>
          </p:nvSpPr>
          <p:spPr bwMode="auto">
            <a:xfrm>
              <a:off x="5910152" y="3932691"/>
              <a:ext cx="23026" cy="40569"/>
            </a:xfrm>
            <a:custGeom>
              <a:avLst/>
              <a:gdLst>
                <a:gd name="T0" fmla="*/ 13 w 21"/>
                <a:gd name="T1" fmla="*/ 0 h 37"/>
                <a:gd name="T2" fmla="*/ 16 w 21"/>
                <a:gd name="T3" fmla="*/ 1 h 37"/>
                <a:gd name="T4" fmla="*/ 18 w 21"/>
                <a:gd name="T5" fmla="*/ 4 h 37"/>
                <a:gd name="T6" fmla="*/ 20 w 21"/>
                <a:gd name="T7" fmla="*/ 9 h 37"/>
                <a:gd name="T8" fmla="*/ 21 w 21"/>
                <a:gd name="T9" fmla="*/ 14 h 37"/>
                <a:gd name="T10" fmla="*/ 20 w 21"/>
                <a:gd name="T11" fmla="*/ 20 h 37"/>
                <a:gd name="T12" fmla="*/ 18 w 21"/>
                <a:gd name="T13" fmla="*/ 25 h 37"/>
                <a:gd name="T14" fmla="*/ 17 w 21"/>
                <a:gd name="T15" fmla="*/ 30 h 37"/>
                <a:gd name="T16" fmla="*/ 14 w 21"/>
                <a:gd name="T17" fmla="*/ 34 h 37"/>
                <a:gd name="T18" fmla="*/ 10 w 21"/>
                <a:gd name="T19" fmla="*/ 35 h 37"/>
                <a:gd name="T20" fmla="*/ 8 w 21"/>
                <a:gd name="T21" fmla="*/ 37 h 37"/>
                <a:gd name="T22" fmla="*/ 5 w 21"/>
                <a:gd name="T23" fmla="*/ 35 h 37"/>
                <a:gd name="T24" fmla="*/ 3 w 21"/>
                <a:gd name="T25" fmla="*/ 33 h 37"/>
                <a:gd name="T26" fmla="*/ 1 w 21"/>
                <a:gd name="T27" fmla="*/ 28 h 37"/>
                <a:gd name="T28" fmla="*/ 0 w 21"/>
                <a:gd name="T29" fmla="*/ 24 h 37"/>
                <a:gd name="T30" fmla="*/ 0 w 21"/>
                <a:gd name="T31" fmla="*/ 17 h 37"/>
                <a:gd name="T32" fmla="*/ 1 w 21"/>
                <a:gd name="T33" fmla="*/ 12 h 37"/>
                <a:gd name="T34" fmla="*/ 4 w 21"/>
                <a:gd name="T35" fmla="*/ 7 h 37"/>
                <a:gd name="T36" fmla="*/ 6 w 21"/>
                <a:gd name="T37" fmla="*/ 3 h 37"/>
                <a:gd name="T38" fmla="*/ 9 w 21"/>
                <a:gd name="T39" fmla="*/ 1 h 37"/>
                <a:gd name="T40" fmla="*/ 13 w 21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16" y="1"/>
                  </a:lnTo>
                  <a:lnTo>
                    <a:pt x="18" y="4"/>
                  </a:lnTo>
                  <a:lnTo>
                    <a:pt x="20" y="9"/>
                  </a:lnTo>
                  <a:lnTo>
                    <a:pt x="21" y="14"/>
                  </a:lnTo>
                  <a:lnTo>
                    <a:pt x="20" y="20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78"/>
            <p:cNvSpPr/>
            <p:nvPr/>
          </p:nvSpPr>
          <p:spPr bwMode="auto">
            <a:xfrm>
              <a:off x="5904671" y="4040142"/>
              <a:ext cx="20833" cy="36183"/>
            </a:xfrm>
            <a:custGeom>
              <a:avLst/>
              <a:gdLst>
                <a:gd name="T0" fmla="*/ 10 w 19"/>
                <a:gd name="T1" fmla="*/ 0 h 33"/>
                <a:gd name="T2" fmla="*/ 13 w 19"/>
                <a:gd name="T3" fmla="*/ 2 h 33"/>
                <a:gd name="T4" fmla="*/ 15 w 19"/>
                <a:gd name="T5" fmla="*/ 4 h 33"/>
                <a:gd name="T6" fmla="*/ 18 w 19"/>
                <a:gd name="T7" fmla="*/ 7 h 33"/>
                <a:gd name="T8" fmla="*/ 18 w 19"/>
                <a:gd name="T9" fmla="*/ 12 h 33"/>
                <a:gd name="T10" fmla="*/ 19 w 19"/>
                <a:gd name="T11" fmla="*/ 17 h 33"/>
                <a:gd name="T12" fmla="*/ 18 w 19"/>
                <a:gd name="T13" fmla="*/ 23 h 33"/>
                <a:gd name="T14" fmla="*/ 17 w 19"/>
                <a:gd name="T15" fmla="*/ 26 h 33"/>
                <a:gd name="T16" fmla="*/ 14 w 19"/>
                <a:gd name="T17" fmla="*/ 30 h 33"/>
                <a:gd name="T18" fmla="*/ 11 w 19"/>
                <a:gd name="T19" fmla="*/ 32 h 33"/>
                <a:gd name="T20" fmla="*/ 8 w 19"/>
                <a:gd name="T21" fmla="*/ 33 h 33"/>
                <a:gd name="T22" fmla="*/ 5 w 19"/>
                <a:gd name="T23" fmla="*/ 32 h 33"/>
                <a:gd name="T24" fmla="*/ 2 w 19"/>
                <a:gd name="T25" fmla="*/ 29 h 33"/>
                <a:gd name="T26" fmla="*/ 1 w 19"/>
                <a:gd name="T27" fmla="*/ 25 h 33"/>
                <a:gd name="T28" fmla="*/ 0 w 19"/>
                <a:gd name="T29" fmla="*/ 21 h 33"/>
                <a:gd name="T30" fmla="*/ 0 w 19"/>
                <a:gd name="T31" fmla="*/ 16 h 33"/>
                <a:gd name="T32" fmla="*/ 0 w 19"/>
                <a:gd name="T33" fmla="*/ 11 h 33"/>
                <a:gd name="T34" fmla="*/ 2 w 19"/>
                <a:gd name="T35" fmla="*/ 7 h 33"/>
                <a:gd name="T36" fmla="*/ 4 w 19"/>
                <a:gd name="T37" fmla="*/ 3 h 33"/>
                <a:gd name="T38" fmla="*/ 8 w 19"/>
                <a:gd name="T39" fmla="*/ 2 h 33"/>
                <a:gd name="T40" fmla="*/ 10 w 19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79"/>
            <p:cNvSpPr/>
            <p:nvPr/>
          </p:nvSpPr>
          <p:spPr bwMode="auto">
            <a:xfrm>
              <a:off x="6003350" y="3453545"/>
              <a:ext cx="112934" cy="108548"/>
            </a:xfrm>
            <a:custGeom>
              <a:avLst/>
              <a:gdLst>
                <a:gd name="T0" fmla="*/ 65 w 103"/>
                <a:gd name="T1" fmla="*/ 0 h 99"/>
                <a:gd name="T2" fmla="*/ 68 w 103"/>
                <a:gd name="T3" fmla="*/ 1 h 99"/>
                <a:gd name="T4" fmla="*/ 75 w 103"/>
                <a:gd name="T5" fmla="*/ 6 h 99"/>
                <a:gd name="T6" fmla="*/ 84 w 103"/>
                <a:gd name="T7" fmla="*/ 14 h 99"/>
                <a:gd name="T8" fmla="*/ 93 w 103"/>
                <a:gd name="T9" fmla="*/ 22 h 99"/>
                <a:gd name="T10" fmla="*/ 99 w 103"/>
                <a:gd name="T11" fmla="*/ 30 h 99"/>
                <a:gd name="T12" fmla="*/ 103 w 103"/>
                <a:gd name="T13" fmla="*/ 36 h 99"/>
                <a:gd name="T14" fmla="*/ 102 w 103"/>
                <a:gd name="T15" fmla="*/ 39 h 99"/>
                <a:gd name="T16" fmla="*/ 96 w 103"/>
                <a:gd name="T17" fmla="*/ 46 h 99"/>
                <a:gd name="T18" fmla="*/ 86 w 103"/>
                <a:gd name="T19" fmla="*/ 55 h 99"/>
                <a:gd name="T20" fmla="*/ 76 w 103"/>
                <a:gd name="T21" fmla="*/ 65 h 99"/>
                <a:gd name="T22" fmla="*/ 65 w 103"/>
                <a:gd name="T23" fmla="*/ 77 h 99"/>
                <a:gd name="T24" fmla="*/ 56 w 103"/>
                <a:gd name="T25" fmla="*/ 88 h 99"/>
                <a:gd name="T26" fmla="*/ 48 w 103"/>
                <a:gd name="T27" fmla="*/ 95 h 99"/>
                <a:gd name="T28" fmla="*/ 43 w 103"/>
                <a:gd name="T29" fmla="*/ 99 h 99"/>
                <a:gd name="T30" fmla="*/ 42 w 103"/>
                <a:gd name="T31" fmla="*/ 97 h 99"/>
                <a:gd name="T32" fmla="*/ 38 w 103"/>
                <a:gd name="T33" fmla="*/ 90 h 99"/>
                <a:gd name="T34" fmla="*/ 33 w 103"/>
                <a:gd name="T35" fmla="*/ 81 h 99"/>
                <a:gd name="T36" fmla="*/ 25 w 103"/>
                <a:gd name="T37" fmla="*/ 71 h 99"/>
                <a:gd name="T38" fmla="*/ 18 w 103"/>
                <a:gd name="T39" fmla="*/ 59 h 99"/>
                <a:gd name="T40" fmla="*/ 10 w 103"/>
                <a:gd name="T41" fmla="*/ 48 h 99"/>
                <a:gd name="T42" fmla="*/ 4 w 103"/>
                <a:gd name="T43" fmla="*/ 39 h 99"/>
                <a:gd name="T44" fmla="*/ 0 w 103"/>
                <a:gd name="T45" fmla="*/ 34 h 99"/>
                <a:gd name="T46" fmla="*/ 3 w 103"/>
                <a:gd name="T47" fmla="*/ 33 h 99"/>
                <a:gd name="T48" fmla="*/ 10 w 103"/>
                <a:gd name="T49" fmla="*/ 29 h 99"/>
                <a:gd name="T50" fmla="*/ 22 w 103"/>
                <a:gd name="T51" fmla="*/ 22 h 99"/>
                <a:gd name="T52" fmla="*/ 34 w 103"/>
                <a:gd name="T53" fmla="*/ 16 h 99"/>
                <a:gd name="T54" fmla="*/ 47 w 103"/>
                <a:gd name="T55" fmla="*/ 8 h 99"/>
                <a:gd name="T56" fmla="*/ 58 w 103"/>
                <a:gd name="T57" fmla="*/ 2 h 99"/>
                <a:gd name="T58" fmla="*/ 65 w 103"/>
                <a:gd name="T5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99">
                  <a:moveTo>
                    <a:pt x="65" y="0"/>
                  </a:moveTo>
                  <a:lnTo>
                    <a:pt x="68" y="1"/>
                  </a:lnTo>
                  <a:lnTo>
                    <a:pt x="75" y="6"/>
                  </a:lnTo>
                  <a:lnTo>
                    <a:pt x="84" y="14"/>
                  </a:lnTo>
                  <a:lnTo>
                    <a:pt x="93" y="22"/>
                  </a:lnTo>
                  <a:lnTo>
                    <a:pt x="99" y="30"/>
                  </a:lnTo>
                  <a:lnTo>
                    <a:pt x="103" y="36"/>
                  </a:lnTo>
                  <a:lnTo>
                    <a:pt x="102" y="39"/>
                  </a:lnTo>
                  <a:lnTo>
                    <a:pt x="96" y="46"/>
                  </a:lnTo>
                  <a:lnTo>
                    <a:pt x="86" y="55"/>
                  </a:lnTo>
                  <a:lnTo>
                    <a:pt x="76" y="65"/>
                  </a:lnTo>
                  <a:lnTo>
                    <a:pt x="65" y="77"/>
                  </a:lnTo>
                  <a:lnTo>
                    <a:pt x="56" y="88"/>
                  </a:lnTo>
                  <a:lnTo>
                    <a:pt x="48" y="95"/>
                  </a:lnTo>
                  <a:lnTo>
                    <a:pt x="43" y="99"/>
                  </a:lnTo>
                  <a:lnTo>
                    <a:pt x="42" y="97"/>
                  </a:lnTo>
                  <a:lnTo>
                    <a:pt x="38" y="90"/>
                  </a:lnTo>
                  <a:lnTo>
                    <a:pt x="33" y="81"/>
                  </a:lnTo>
                  <a:lnTo>
                    <a:pt x="25" y="71"/>
                  </a:lnTo>
                  <a:lnTo>
                    <a:pt x="18" y="59"/>
                  </a:lnTo>
                  <a:lnTo>
                    <a:pt x="10" y="48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10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7" y="8"/>
                  </a:lnTo>
                  <a:lnTo>
                    <a:pt x="5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80"/>
            <p:cNvSpPr/>
            <p:nvPr/>
          </p:nvSpPr>
          <p:spPr bwMode="auto">
            <a:xfrm>
              <a:off x="5911249" y="3459027"/>
              <a:ext cx="70172" cy="105259"/>
            </a:xfrm>
            <a:custGeom>
              <a:avLst/>
              <a:gdLst>
                <a:gd name="T0" fmla="*/ 25 w 64"/>
                <a:gd name="T1" fmla="*/ 0 h 96"/>
                <a:gd name="T2" fmla="*/ 28 w 64"/>
                <a:gd name="T3" fmla="*/ 3 h 96"/>
                <a:gd name="T4" fmla="*/ 33 w 64"/>
                <a:gd name="T5" fmla="*/ 8 h 96"/>
                <a:gd name="T6" fmla="*/ 41 w 64"/>
                <a:gd name="T7" fmla="*/ 16 h 96"/>
                <a:gd name="T8" fmla="*/ 50 w 64"/>
                <a:gd name="T9" fmla="*/ 24 h 96"/>
                <a:gd name="T10" fmla="*/ 58 w 64"/>
                <a:gd name="T11" fmla="*/ 30 h 96"/>
                <a:gd name="T12" fmla="*/ 64 w 64"/>
                <a:gd name="T13" fmla="*/ 34 h 96"/>
                <a:gd name="T14" fmla="*/ 63 w 64"/>
                <a:gd name="T15" fmla="*/ 38 h 96"/>
                <a:gd name="T16" fmla="*/ 60 w 64"/>
                <a:gd name="T17" fmla="*/ 46 h 96"/>
                <a:gd name="T18" fmla="*/ 55 w 64"/>
                <a:gd name="T19" fmla="*/ 56 h 96"/>
                <a:gd name="T20" fmla="*/ 51 w 64"/>
                <a:gd name="T21" fmla="*/ 69 h 96"/>
                <a:gd name="T22" fmla="*/ 46 w 64"/>
                <a:gd name="T23" fmla="*/ 81 h 96"/>
                <a:gd name="T24" fmla="*/ 42 w 64"/>
                <a:gd name="T25" fmla="*/ 90 h 96"/>
                <a:gd name="T26" fmla="*/ 41 w 64"/>
                <a:gd name="T27" fmla="*/ 96 h 96"/>
                <a:gd name="T28" fmla="*/ 38 w 64"/>
                <a:gd name="T29" fmla="*/ 93 h 96"/>
                <a:gd name="T30" fmla="*/ 32 w 64"/>
                <a:gd name="T31" fmla="*/ 88 h 96"/>
                <a:gd name="T32" fmla="*/ 22 w 64"/>
                <a:gd name="T33" fmla="*/ 80 h 96"/>
                <a:gd name="T34" fmla="*/ 13 w 64"/>
                <a:gd name="T35" fmla="*/ 72 h 96"/>
                <a:gd name="T36" fmla="*/ 5 w 64"/>
                <a:gd name="T37" fmla="*/ 64 h 96"/>
                <a:gd name="T38" fmla="*/ 0 w 64"/>
                <a:gd name="T39" fmla="*/ 58 h 96"/>
                <a:gd name="T40" fmla="*/ 0 w 64"/>
                <a:gd name="T41" fmla="*/ 55 h 96"/>
                <a:gd name="T42" fmla="*/ 3 w 64"/>
                <a:gd name="T43" fmla="*/ 47 h 96"/>
                <a:gd name="T44" fmla="*/ 5 w 64"/>
                <a:gd name="T45" fmla="*/ 37 h 96"/>
                <a:gd name="T46" fmla="*/ 11 w 64"/>
                <a:gd name="T47" fmla="*/ 25 h 96"/>
                <a:gd name="T48" fmla="*/ 15 w 64"/>
                <a:gd name="T49" fmla="*/ 13 h 96"/>
                <a:gd name="T50" fmla="*/ 20 w 64"/>
                <a:gd name="T51" fmla="*/ 5 h 96"/>
                <a:gd name="T52" fmla="*/ 25 w 6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96">
                  <a:moveTo>
                    <a:pt x="25" y="0"/>
                  </a:moveTo>
                  <a:lnTo>
                    <a:pt x="28" y="3"/>
                  </a:lnTo>
                  <a:lnTo>
                    <a:pt x="33" y="8"/>
                  </a:lnTo>
                  <a:lnTo>
                    <a:pt x="41" y="16"/>
                  </a:lnTo>
                  <a:lnTo>
                    <a:pt x="50" y="24"/>
                  </a:lnTo>
                  <a:lnTo>
                    <a:pt x="58" y="30"/>
                  </a:lnTo>
                  <a:lnTo>
                    <a:pt x="64" y="34"/>
                  </a:lnTo>
                  <a:lnTo>
                    <a:pt x="63" y="38"/>
                  </a:lnTo>
                  <a:lnTo>
                    <a:pt x="60" y="46"/>
                  </a:lnTo>
                  <a:lnTo>
                    <a:pt x="55" y="56"/>
                  </a:lnTo>
                  <a:lnTo>
                    <a:pt x="51" y="69"/>
                  </a:lnTo>
                  <a:lnTo>
                    <a:pt x="46" y="81"/>
                  </a:lnTo>
                  <a:lnTo>
                    <a:pt x="42" y="90"/>
                  </a:lnTo>
                  <a:lnTo>
                    <a:pt x="41" y="96"/>
                  </a:lnTo>
                  <a:lnTo>
                    <a:pt x="38" y="93"/>
                  </a:lnTo>
                  <a:lnTo>
                    <a:pt x="32" y="88"/>
                  </a:lnTo>
                  <a:lnTo>
                    <a:pt x="22" y="80"/>
                  </a:lnTo>
                  <a:lnTo>
                    <a:pt x="13" y="72"/>
                  </a:lnTo>
                  <a:lnTo>
                    <a:pt x="5" y="64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5" y="37"/>
                  </a:lnTo>
                  <a:lnTo>
                    <a:pt x="11" y="25"/>
                  </a:lnTo>
                  <a:lnTo>
                    <a:pt x="15" y="1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81"/>
            <p:cNvSpPr>
              <a:spLocks noEditPoints="1"/>
            </p:cNvSpPr>
            <p:nvPr/>
          </p:nvSpPr>
          <p:spPr bwMode="auto">
            <a:xfrm>
              <a:off x="5742397" y="4151979"/>
              <a:ext cx="446253" cy="67979"/>
            </a:xfrm>
            <a:custGeom>
              <a:avLst/>
              <a:gdLst>
                <a:gd name="T0" fmla="*/ 407 w 407"/>
                <a:gd name="T1" fmla="*/ 0 h 62"/>
                <a:gd name="T2" fmla="*/ 377 w 407"/>
                <a:gd name="T3" fmla="*/ 11 h 62"/>
                <a:gd name="T4" fmla="*/ 372 w 407"/>
                <a:gd name="T5" fmla="*/ 11 h 62"/>
                <a:gd name="T6" fmla="*/ 378 w 407"/>
                <a:gd name="T7" fmla="*/ 10 h 62"/>
                <a:gd name="T8" fmla="*/ 394 w 407"/>
                <a:gd name="T9" fmla="*/ 6 h 62"/>
                <a:gd name="T10" fmla="*/ 404 w 407"/>
                <a:gd name="T11" fmla="*/ 2 h 62"/>
                <a:gd name="T12" fmla="*/ 407 w 407"/>
                <a:gd name="T13" fmla="*/ 0 h 62"/>
                <a:gd name="T14" fmla="*/ 0 w 407"/>
                <a:gd name="T15" fmla="*/ 0 h 62"/>
                <a:gd name="T16" fmla="*/ 4 w 407"/>
                <a:gd name="T17" fmla="*/ 2 h 62"/>
                <a:gd name="T18" fmla="*/ 13 w 407"/>
                <a:gd name="T19" fmla="*/ 6 h 62"/>
                <a:gd name="T20" fmla="*/ 27 w 407"/>
                <a:gd name="T21" fmla="*/ 11 h 62"/>
                <a:gd name="T22" fmla="*/ 46 w 407"/>
                <a:gd name="T23" fmla="*/ 17 h 62"/>
                <a:gd name="T24" fmla="*/ 66 w 407"/>
                <a:gd name="T25" fmla="*/ 24 h 62"/>
                <a:gd name="T26" fmla="*/ 89 w 407"/>
                <a:gd name="T27" fmla="*/ 30 h 62"/>
                <a:gd name="T28" fmla="*/ 110 w 407"/>
                <a:gd name="T29" fmla="*/ 37 h 62"/>
                <a:gd name="T30" fmla="*/ 129 w 407"/>
                <a:gd name="T31" fmla="*/ 41 h 62"/>
                <a:gd name="T32" fmla="*/ 146 w 407"/>
                <a:gd name="T33" fmla="*/ 44 h 62"/>
                <a:gd name="T34" fmla="*/ 178 w 407"/>
                <a:gd name="T35" fmla="*/ 0 h 62"/>
                <a:gd name="T36" fmla="*/ 179 w 407"/>
                <a:gd name="T37" fmla="*/ 4 h 62"/>
                <a:gd name="T38" fmla="*/ 182 w 407"/>
                <a:gd name="T39" fmla="*/ 11 h 62"/>
                <a:gd name="T40" fmla="*/ 186 w 407"/>
                <a:gd name="T41" fmla="*/ 21 h 62"/>
                <a:gd name="T42" fmla="*/ 191 w 407"/>
                <a:gd name="T43" fmla="*/ 30 h 62"/>
                <a:gd name="T44" fmla="*/ 197 w 407"/>
                <a:gd name="T45" fmla="*/ 38 h 62"/>
                <a:gd name="T46" fmla="*/ 204 w 407"/>
                <a:gd name="T47" fmla="*/ 42 h 62"/>
                <a:gd name="T48" fmla="*/ 208 w 407"/>
                <a:gd name="T49" fmla="*/ 42 h 62"/>
                <a:gd name="T50" fmla="*/ 218 w 407"/>
                <a:gd name="T51" fmla="*/ 41 h 62"/>
                <a:gd name="T52" fmla="*/ 235 w 407"/>
                <a:gd name="T53" fmla="*/ 38 h 62"/>
                <a:gd name="T54" fmla="*/ 259 w 407"/>
                <a:gd name="T55" fmla="*/ 34 h 62"/>
                <a:gd name="T56" fmla="*/ 285 w 407"/>
                <a:gd name="T57" fmla="*/ 30 h 62"/>
                <a:gd name="T58" fmla="*/ 314 w 407"/>
                <a:gd name="T59" fmla="*/ 25 h 62"/>
                <a:gd name="T60" fmla="*/ 345 w 407"/>
                <a:gd name="T61" fmla="*/ 19 h 62"/>
                <a:gd name="T62" fmla="*/ 372 w 407"/>
                <a:gd name="T63" fmla="*/ 11 h 62"/>
                <a:gd name="T64" fmla="*/ 358 w 407"/>
                <a:gd name="T65" fmla="*/ 15 h 62"/>
                <a:gd name="T66" fmla="*/ 335 w 407"/>
                <a:gd name="T67" fmla="*/ 21 h 62"/>
                <a:gd name="T68" fmla="*/ 311 w 407"/>
                <a:gd name="T69" fmla="*/ 29 h 62"/>
                <a:gd name="T70" fmla="*/ 285 w 407"/>
                <a:gd name="T71" fmla="*/ 36 h 62"/>
                <a:gd name="T72" fmla="*/ 260 w 407"/>
                <a:gd name="T73" fmla="*/ 42 h 62"/>
                <a:gd name="T74" fmla="*/ 238 w 407"/>
                <a:gd name="T75" fmla="*/ 49 h 62"/>
                <a:gd name="T76" fmla="*/ 217 w 407"/>
                <a:gd name="T77" fmla="*/ 53 h 62"/>
                <a:gd name="T78" fmla="*/ 201 w 407"/>
                <a:gd name="T79" fmla="*/ 55 h 62"/>
                <a:gd name="T80" fmla="*/ 190 w 407"/>
                <a:gd name="T81" fmla="*/ 57 h 62"/>
                <a:gd name="T82" fmla="*/ 174 w 407"/>
                <a:gd name="T83" fmla="*/ 23 h 62"/>
                <a:gd name="T84" fmla="*/ 171 w 407"/>
                <a:gd name="T85" fmla="*/ 25 h 62"/>
                <a:gd name="T86" fmla="*/ 167 w 407"/>
                <a:gd name="T87" fmla="*/ 33 h 62"/>
                <a:gd name="T88" fmla="*/ 162 w 407"/>
                <a:gd name="T89" fmla="*/ 42 h 62"/>
                <a:gd name="T90" fmla="*/ 156 w 407"/>
                <a:gd name="T91" fmla="*/ 51 h 62"/>
                <a:gd name="T92" fmla="*/ 150 w 407"/>
                <a:gd name="T93" fmla="*/ 58 h 62"/>
                <a:gd name="T94" fmla="*/ 148 w 407"/>
                <a:gd name="T95" fmla="*/ 62 h 62"/>
                <a:gd name="T96" fmla="*/ 142 w 407"/>
                <a:gd name="T97" fmla="*/ 62 h 62"/>
                <a:gd name="T98" fmla="*/ 133 w 407"/>
                <a:gd name="T99" fmla="*/ 58 h 62"/>
                <a:gd name="T100" fmla="*/ 119 w 407"/>
                <a:gd name="T101" fmla="*/ 53 h 62"/>
                <a:gd name="T102" fmla="*/ 101 w 407"/>
                <a:gd name="T103" fmla="*/ 45 h 62"/>
                <a:gd name="T104" fmla="*/ 82 w 407"/>
                <a:gd name="T105" fmla="*/ 37 h 62"/>
                <a:gd name="T106" fmla="*/ 63 w 407"/>
                <a:gd name="T107" fmla="*/ 28 h 62"/>
                <a:gd name="T108" fmla="*/ 43 w 407"/>
                <a:gd name="T109" fmla="*/ 20 h 62"/>
                <a:gd name="T110" fmla="*/ 26 w 407"/>
                <a:gd name="T111" fmla="*/ 12 h 62"/>
                <a:gd name="T112" fmla="*/ 13 w 407"/>
                <a:gd name="T113" fmla="*/ 7 h 62"/>
                <a:gd name="T114" fmla="*/ 4 w 407"/>
                <a:gd name="T115" fmla="*/ 3 h 62"/>
                <a:gd name="T116" fmla="*/ 0 w 407"/>
                <a:gd name="T1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62">
                  <a:moveTo>
                    <a:pt x="407" y="0"/>
                  </a:moveTo>
                  <a:lnTo>
                    <a:pt x="377" y="11"/>
                  </a:lnTo>
                  <a:lnTo>
                    <a:pt x="372" y="11"/>
                  </a:lnTo>
                  <a:lnTo>
                    <a:pt x="378" y="10"/>
                  </a:lnTo>
                  <a:lnTo>
                    <a:pt x="394" y="6"/>
                  </a:lnTo>
                  <a:lnTo>
                    <a:pt x="404" y="2"/>
                  </a:lnTo>
                  <a:lnTo>
                    <a:pt x="407" y="0"/>
                  </a:lnTo>
                  <a:close/>
                  <a:moveTo>
                    <a:pt x="0" y="0"/>
                  </a:moveTo>
                  <a:lnTo>
                    <a:pt x="4" y="2"/>
                  </a:lnTo>
                  <a:lnTo>
                    <a:pt x="13" y="6"/>
                  </a:lnTo>
                  <a:lnTo>
                    <a:pt x="27" y="11"/>
                  </a:lnTo>
                  <a:lnTo>
                    <a:pt x="46" y="17"/>
                  </a:lnTo>
                  <a:lnTo>
                    <a:pt x="66" y="24"/>
                  </a:lnTo>
                  <a:lnTo>
                    <a:pt x="89" y="30"/>
                  </a:lnTo>
                  <a:lnTo>
                    <a:pt x="110" y="37"/>
                  </a:lnTo>
                  <a:lnTo>
                    <a:pt x="129" y="41"/>
                  </a:lnTo>
                  <a:lnTo>
                    <a:pt x="146" y="44"/>
                  </a:lnTo>
                  <a:lnTo>
                    <a:pt x="178" y="0"/>
                  </a:lnTo>
                  <a:lnTo>
                    <a:pt x="179" y="4"/>
                  </a:lnTo>
                  <a:lnTo>
                    <a:pt x="182" y="11"/>
                  </a:lnTo>
                  <a:lnTo>
                    <a:pt x="186" y="21"/>
                  </a:lnTo>
                  <a:lnTo>
                    <a:pt x="191" y="30"/>
                  </a:lnTo>
                  <a:lnTo>
                    <a:pt x="197" y="38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8" y="41"/>
                  </a:lnTo>
                  <a:lnTo>
                    <a:pt x="235" y="38"/>
                  </a:lnTo>
                  <a:lnTo>
                    <a:pt x="259" y="34"/>
                  </a:lnTo>
                  <a:lnTo>
                    <a:pt x="285" y="30"/>
                  </a:lnTo>
                  <a:lnTo>
                    <a:pt x="314" y="25"/>
                  </a:lnTo>
                  <a:lnTo>
                    <a:pt x="345" y="19"/>
                  </a:lnTo>
                  <a:lnTo>
                    <a:pt x="372" y="11"/>
                  </a:lnTo>
                  <a:lnTo>
                    <a:pt x="358" y="15"/>
                  </a:lnTo>
                  <a:lnTo>
                    <a:pt x="335" y="21"/>
                  </a:lnTo>
                  <a:lnTo>
                    <a:pt x="311" y="29"/>
                  </a:lnTo>
                  <a:lnTo>
                    <a:pt x="285" y="36"/>
                  </a:lnTo>
                  <a:lnTo>
                    <a:pt x="260" y="42"/>
                  </a:lnTo>
                  <a:lnTo>
                    <a:pt x="238" y="49"/>
                  </a:lnTo>
                  <a:lnTo>
                    <a:pt x="217" y="53"/>
                  </a:lnTo>
                  <a:lnTo>
                    <a:pt x="201" y="55"/>
                  </a:lnTo>
                  <a:lnTo>
                    <a:pt x="190" y="57"/>
                  </a:lnTo>
                  <a:lnTo>
                    <a:pt x="174" y="23"/>
                  </a:lnTo>
                  <a:lnTo>
                    <a:pt x="171" y="25"/>
                  </a:lnTo>
                  <a:lnTo>
                    <a:pt x="167" y="33"/>
                  </a:lnTo>
                  <a:lnTo>
                    <a:pt x="162" y="42"/>
                  </a:lnTo>
                  <a:lnTo>
                    <a:pt x="156" y="51"/>
                  </a:lnTo>
                  <a:lnTo>
                    <a:pt x="150" y="58"/>
                  </a:lnTo>
                  <a:lnTo>
                    <a:pt x="148" y="62"/>
                  </a:lnTo>
                  <a:lnTo>
                    <a:pt x="142" y="62"/>
                  </a:lnTo>
                  <a:lnTo>
                    <a:pt x="133" y="58"/>
                  </a:lnTo>
                  <a:lnTo>
                    <a:pt x="119" y="53"/>
                  </a:lnTo>
                  <a:lnTo>
                    <a:pt x="101" y="45"/>
                  </a:lnTo>
                  <a:lnTo>
                    <a:pt x="82" y="37"/>
                  </a:lnTo>
                  <a:lnTo>
                    <a:pt x="63" y="28"/>
                  </a:lnTo>
                  <a:lnTo>
                    <a:pt x="43" y="20"/>
                  </a:lnTo>
                  <a:lnTo>
                    <a:pt x="26" y="12"/>
                  </a:lnTo>
                  <a:lnTo>
                    <a:pt x="13" y="7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82"/>
            <p:cNvSpPr/>
            <p:nvPr/>
          </p:nvSpPr>
          <p:spPr bwMode="auto">
            <a:xfrm>
              <a:off x="4702969" y="5828441"/>
              <a:ext cx="2786062" cy="1029560"/>
            </a:xfrm>
            <a:custGeom>
              <a:avLst/>
              <a:gdLst>
                <a:gd name="T0" fmla="*/ 1254 w 2541"/>
                <a:gd name="T1" fmla="*/ 25 h 939"/>
                <a:gd name="T2" fmla="*/ 1288 w 2541"/>
                <a:gd name="T3" fmla="*/ 36 h 939"/>
                <a:gd name="T4" fmla="*/ 1333 w 2541"/>
                <a:gd name="T5" fmla="*/ 27 h 939"/>
                <a:gd name="T6" fmla="*/ 1356 w 2541"/>
                <a:gd name="T7" fmla="*/ 55 h 939"/>
                <a:gd name="T8" fmla="*/ 1398 w 2541"/>
                <a:gd name="T9" fmla="*/ 45 h 939"/>
                <a:gd name="T10" fmla="*/ 1481 w 2541"/>
                <a:gd name="T11" fmla="*/ 71 h 939"/>
                <a:gd name="T12" fmla="*/ 1534 w 2541"/>
                <a:gd name="T13" fmla="*/ 180 h 939"/>
                <a:gd name="T14" fmla="*/ 1513 w 2541"/>
                <a:gd name="T15" fmla="*/ 226 h 939"/>
                <a:gd name="T16" fmla="*/ 1539 w 2541"/>
                <a:gd name="T17" fmla="*/ 305 h 939"/>
                <a:gd name="T18" fmla="*/ 1501 w 2541"/>
                <a:gd name="T19" fmla="*/ 356 h 939"/>
                <a:gd name="T20" fmla="*/ 1556 w 2541"/>
                <a:gd name="T21" fmla="*/ 377 h 939"/>
                <a:gd name="T22" fmla="*/ 1563 w 2541"/>
                <a:gd name="T23" fmla="*/ 431 h 939"/>
                <a:gd name="T24" fmla="*/ 1611 w 2541"/>
                <a:gd name="T25" fmla="*/ 456 h 939"/>
                <a:gd name="T26" fmla="*/ 1657 w 2541"/>
                <a:gd name="T27" fmla="*/ 525 h 939"/>
                <a:gd name="T28" fmla="*/ 1639 w 2541"/>
                <a:gd name="T29" fmla="*/ 603 h 939"/>
                <a:gd name="T30" fmla="*/ 1628 w 2541"/>
                <a:gd name="T31" fmla="*/ 630 h 939"/>
                <a:gd name="T32" fmla="*/ 1710 w 2541"/>
                <a:gd name="T33" fmla="*/ 617 h 939"/>
                <a:gd name="T34" fmla="*/ 1817 w 2541"/>
                <a:gd name="T35" fmla="*/ 646 h 939"/>
                <a:gd name="T36" fmla="*/ 1872 w 2541"/>
                <a:gd name="T37" fmla="*/ 733 h 939"/>
                <a:gd name="T38" fmla="*/ 1926 w 2541"/>
                <a:gd name="T39" fmla="*/ 718 h 939"/>
                <a:gd name="T40" fmla="*/ 1966 w 2541"/>
                <a:gd name="T41" fmla="*/ 749 h 939"/>
                <a:gd name="T42" fmla="*/ 1974 w 2541"/>
                <a:gd name="T43" fmla="*/ 803 h 939"/>
                <a:gd name="T44" fmla="*/ 1982 w 2541"/>
                <a:gd name="T45" fmla="*/ 788 h 939"/>
                <a:gd name="T46" fmla="*/ 2036 w 2541"/>
                <a:gd name="T47" fmla="*/ 706 h 939"/>
                <a:gd name="T48" fmla="*/ 2163 w 2541"/>
                <a:gd name="T49" fmla="*/ 651 h 939"/>
                <a:gd name="T50" fmla="*/ 2300 w 2541"/>
                <a:gd name="T51" fmla="*/ 701 h 939"/>
                <a:gd name="T52" fmla="*/ 2350 w 2541"/>
                <a:gd name="T53" fmla="*/ 812 h 939"/>
                <a:gd name="T54" fmla="*/ 2355 w 2541"/>
                <a:gd name="T55" fmla="*/ 901 h 939"/>
                <a:gd name="T56" fmla="*/ 2423 w 2541"/>
                <a:gd name="T57" fmla="*/ 867 h 939"/>
                <a:gd name="T58" fmla="*/ 2509 w 2541"/>
                <a:gd name="T59" fmla="*/ 900 h 939"/>
                <a:gd name="T60" fmla="*/ 0 w 2541"/>
                <a:gd name="T61" fmla="*/ 939 h 939"/>
                <a:gd name="T62" fmla="*/ 150 w 2541"/>
                <a:gd name="T63" fmla="*/ 879 h 939"/>
                <a:gd name="T64" fmla="*/ 263 w 2541"/>
                <a:gd name="T65" fmla="*/ 912 h 939"/>
                <a:gd name="T66" fmla="*/ 304 w 2541"/>
                <a:gd name="T67" fmla="*/ 884 h 939"/>
                <a:gd name="T68" fmla="*/ 370 w 2541"/>
                <a:gd name="T69" fmla="*/ 864 h 939"/>
                <a:gd name="T70" fmla="*/ 419 w 2541"/>
                <a:gd name="T71" fmla="*/ 887 h 939"/>
                <a:gd name="T72" fmla="*/ 410 w 2541"/>
                <a:gd name="T73" fmla="*/ 850 h 939"/>
                <a:gd name="T74" fmla="*/ 418 w 2541"/>
                <a:gd name="T75" fmla="*/ 743 h 939"/>
                <a:gd name="T76" fmla="*/ 530 w 2541"/>
                <a:gd name="T77" fmla="*/ 661 h 939"/>
                <a:gd name="T78" fmla="*/ 639 w 2541"/>
                <a:gd name="T79" fmla="*/ 686 h 939"/>
                <a:gd name="T80" fmla="*/ 685 w 2541"/>
                <a:gd name="T81" fmla="*/ 689 h 939"/>
                <a:gd name="T82" fmla="*/ 761 w 2541"/>
                <a:gd name="T83" fmla="*/ 661 h 939"/>
                <a:gd name="T84" fmla="*/ 810 w 2541"/>
                <a:gd name="T85" fmla="*/ 684 h 939"/>
                <a:gd name="T86" fmla="*/ 772 w 2541"/>
                <a:gd name="T87" fmla="*/ 596 h 939"/>
                <a:gd name="T88" fmla="*/ 829 w 2541"/>
                <a:gd name="T89" fmla="*/ 440 h 939"/>
                <a:gd name="T90" fmla="*/ 935 w 2541"/>
                <a:gd name="T91" fmla="*/ 387 h 939"/>
                <a:gd name="T92" fmla="*/ 994 w 2541"/>
                <a:gd name="T93" fmla="*/ 387 h 939"/>
                <a:gd name="T94" fmla="*/ 999 w 2541"/>
                <a:gd name="T95" fmla="*/ 296 h 939"/>
                <a:gd name="T96" fmla="*/ 1056 w 2541"/>
                <a:gd name="T97" fmla="*/ 262 h 939"/>
                <a:gd name="T98" fmla="*/ 1069 w 2541"/>
                <a:gd name="T99" fmla="*/ 253 h 939"/>
                <a:gd name="T100" fmla="*/ 1056 w 2541"/>
                <a:gd name="T101" fmla="*/ 192 h 939"/>
                <a:gd name="T102" fmla="*/ 1089 w 2541"/>
                <a:gd name="T103" fmla="*/ 89 h 939"/>
                <a:gd name="T104" fmla="*/ 1117 w 2541"/>
                <a:gd name="T105" fmla="*/ 95 h 939"/>
                <a:gd name="T106" fmla="*/ 1123 w 2541"/>
                <a:gd name="T107" fmla="*/ 53 h 939"/>
                <a:gd name="T108" fmla="*/ 1156 w 2541"/>
                <a:gd name="T109" fmla="*/ 53 h 939"/>
                <a:gd name="T110" fmla="*/ 1153 w 2541"/>
                <a:gd name="T111" fmla="*/ 48 h 939"/>
                <a:gd name="T112" fmla="*/ 1178 w 2541"/>
                <a:gd name="T113" fmla="*/ 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1" h="939">
                  <a:moveTo>
                    <a:pt x="1195" y="0"/>
                  </a:moveTo>
                  <a:lnTo>
                    <a:pt x="1211" y="2"/>
                  </a:lnTo>
                  <a:lnTo>
                    <a:pt x="1227" y="7"/>
                  </a:lnTo>
                  <a:lnTo>
                    <a:pt x="1241" y="15"/>
                  </a:lnTo>
                  <a:lnTo>
                    <a:pt x="1254" y="25"/>
                  </a:lnTo>
                  <a:lnTo>
                    <a:pt x="1265" y="37"/>
                  </a:lnTo>
                  <a:lnTo>
                    <a:pt x="1272" y="46"/>
                  </a:lnTo>
                  <a:lnTo>
                    <a:pt x="1279" y="53"/>
                  </a:lnTo>
                  <a:lnTo>
                    <a:pt x="1280" y="55"/>
                  </a:lnTo>
                  <a:lnTo>
                    <a:pt x="1288" y="36"/>
                  </a:lnTo>
                  <a:lnTo>
                    <a:pt x="1296" y="24"/>
                  </a:lnTo>
                  <a:lnTo>
                    <a:pt x="1305" y="19"/>
                  </a:lnTo>
                  <a:lnTo>
                    <a:pt x="1314" y="17"/>
                  </a:lnTo>
                  <a:lnTo>
                    <a:pt x="1323" y="20"/>
                  </a:lnTo>
                  <a:lnTo>
                    <a:pt x="1333" y="27"/>
                  </a:lnTo>
                  <a:lnTo>
                    <a:pt x="1340" y="34"/>
                  </a:lnTo>
                  <a:lnTo>
                    <a:pt x="1347" y="41"/>
                  </a:lnTo>
                  <a:lnTo>
                    <a:pt x="1352" y="49"/>
                  </a:lnTo>
                  <a:lnTo>
                    <a:pt x="1356" y="54"/>
                  </a:lnTo>
                  <a:lnTo>
                    <a:pt x="1356" y="55"/>
                  </a:lnTo>
                  <a:lnTo>
                    <a:pt x="1359" y="54"/>
                  </a:lnTo>
                  <a:lnTo>
                    <a:pt x="1364" y="53"/>
                  </a:lnTo>
                  <a:lnTo>
                    <a:pt x="1373" y="49"/>
                  </a:lnTo>
                  <a:lnTo>
                    <a:pt x="1384" y="46"/>
                  </a:lnTo>
                  <a:lnTo>
                    <a:pt x="1398" y="45"/>
                  </a:lnTo>
                  <a:lnTo>
                    <a:pt x="1412" y="44"/>
                  </a:lnTo>
                  <a:lnTo>
                    <a:pt x="1429" y="46"/>
                  </a:lnTo>
                  <a:lnTo>
                    <a:pt x="1446" y="50"/>
                  </a:lnTo>
                  <a:lnTo>
                    <a:pt x="1464" y="58"/>
                  </a:lnTo>
                  <a:lnTo>
                    <a:pt x="1481" y="71"/>
                  </a:lnTo>
                  <a:lnTo>
                    <a:pt x="1498" y="88"/>
                  </a:lnTo>
                  <a:lnTo>
                    <a:pt x="1513" y="112"/>
                  </a:lnTo>
                  <a:lnTo>
                    <a:pt x="1528" y="142"/>
                  </a:lnTo>
                  <a:lnTo>
                    <a:pt x="1533" y="161"/>
                  </a:lnTo>
                  <a:lnTo>
                    <a:pt x="1534" y="180"/>
                  </a:lnTo>
                  <a:lnTo>
                    <a:pt x="1530" y="195"/>
                  </a:lnTo>
                  <a:lnTo>
                    <a:pt x="1525" y="209"/>
                  </a:lnTo>
                  <a:lnTo>
                    <a:pt x="1520" y="218"/>
                  </a:lnTo>
                  <a:lnTo>
                    <a:pt x="1516" y="223"/>
                  </a:lnTo>
                  <a:lnTo>
                    <a:pt x="1513" y="226"/>
                  </a:lnTo>
                  <a:lnTo>
                    <a:pt x="1530" y="241"/>
                  </a:lnTo>
                  <a:lnTo>
                    <a:pt x="1541" y="258"/>
                  </a:lnTo>
                  <a:lnTo>
                    <a:pt x="1545" y="274"/>
                  </a:lnTo>
                  <a:lnTo>
                    <a:pt x="1543" y="291"/>
                  </a:lnTo>
                  <a:lnTo>
                    <a:pt x="1539" y="305"/>
                  </a:lnTo>
                  <a:lnTo>
                    <a:pt x="1532" y="320"/>
                  </a:lnTo>
                  <a:lnTo>
                    <a:pt x="1524" y="333"/>
                  </a:lnTo>
                  <a:lnTo>
                    <a:pt x="1515" y="343"/>
                  </a:lnTo>
                  <a:lnTo>
                    <a:pt x="1507" y="351"/>
                  </a:lnTo>
                  <a:lnTo>
                    <a:pt x="1501" y="356"/>
                  </a:lnTo>
                  <a:lnTo>
                    <a:pt x="1500" y="358"/>
                  </a:lnTo>
                  <a:lnTo>
                    <a:pt x="1520" y="358"/>
                  </a:lnTo>
                  <a:lnTo>
                    <a:pt x="1536" y="362"/>
                  </a:lnTo>
                  <a:lnTo>
                    <a:pt x="1547" y="368"/>
                  </a:lnTo>
                  <a:lnTo>
                    <a:pt x="1556" y="377"/>
                  </a:lnTo>
                  <a:lnTo>
                    <a:pt x="1562" y="388"/>
                  </a:lnTo>
                  <a:lnTo>
                    <a:pt x="1564" y="398"/>
                  </a:lnTo>
                  <a:lnTo>
                    <a:pt x="1564" y="410"/>
                  </a:lnTo>
                  <a:lnTo>
                    <a:pt x="1564" y="421"/>
                  </a:lnTo>
                  <a:lnTo>
                    <a:pt x="1563" y="431"/>
                  </a:lnTo>
                  <a:lnTo>
                    <a:pt x="1562" y="438"/>
                  </a:lnTo>
                  <a:lnTo>
                    <a:pt x="1560" y="443"/>
                  </a:lnTo>
                  <a:lnTo>
                    <a:pt x="1559" y="445"/>
                  </a:lnTo>
                  <a:lnTo>
                    <a:pt x="1588" y="449"/>
                  </a:lnTo>
                  <a:lnTo>
                    <a:pt x="1611" y="456"/>
                  </a:lnTo>
                  <a:lnTo>
                    <a:pt x="1628" y="466"/>
                  </a:lnTo>
                  <a:lnTo>
                    <a:pt x="1642" y="478"/>
                  </a:lnTo>
                  <a:lnTo>
                    <a:pt x="1651" y="493"/>
                  </a:lnTo>
                  <a:lnTo>
                    <a:pt x="1655" y="508"/>
                  </a:lnTo>
                  <a:lnTo>
                    <a:pt x="1657" y="525"/>
                  </a:lnTo>
                  <a:lnTo>
                    <a:pt x="1656" y="542"/>
                  </a:lnTo>
                  <a:lnTo>
                    <a:pt x="1653" y="558"/>
                  </a:lnTo>
                  <a:lnTo>
                    <a:pt x="1649" y="575"/>
                  </a:lnTo>
                  <a:lnTo>
                    <a:pt x="1644" y="589"/>
                  </a:lnTo>
                  <a:lnTo>
                    <a:pt x="1639" y="603"/>
                  </a:lnTo>
                  <a:lnTo>
                    <a:pt x="1634" y="614"/>
                  </a:lnTo>
                  <a:lnTo>
                    <a:pt x="1628" y="624"/>
                  </a:lnTo>
                  <a:lnTo>
                    <a:pt x="1626" y="629"/>
                  </a:lnTo>
                  <a:lnTo>
                    <a:pt x="1625" y="630"/>
                  </a:lnTo>
                  <a:lnTo>
                    <a:pt x="1628" y="630"/>
                  </a:lnTo>
                  <a:lnTo>
                    <a:pt x="1636" y="627"/>
                  </a:lnTo>
                  <a:lnTo>
                    <a:pt x="1651" y="625"/>
                  </a:lnTo>
                  <a:lnTo>
                    <a:pt x="1668" y="621"/>
                  </a:lnTo>
                  <a:lnTo>
                    <a:pt x="1687" y="618"/>
                  </a:lnTo>
                  <a:lnTo>
                    <a:pt x="1710" y="617"/>
                  </a:lnTo>
                  <a:lnTo>
                    <a:pt x="1732" y="616"/>
                  </a:lnTo>
                  <a:lnTo>
                    <a:pt x="1754" y="618"/>
                  </a:lnTo>
                  <a:lnTo>
                    <a:pt x="1775" y="622"/>
                  </a:lnTo>
                  <a:lnTo>
                    <a:pt x="1795" y="630"/>
                  </a:lnTo>
                  <a:lnTo>
                    <a:pt x="1817" y="646"/>
                  </a:lnTo>
                  <a:lnTo>
                    <a:pt x="1835" y="664"/>
                  </a:lnTo>
                  <a:lnTo>
                    <a:pt x="1850" y="682"/>
                  </a:lnTo>
                  <a:lnTo>
                    <a:pt x="1860" y="702"/>
                  </a:lnTo>
                  <a:lnTo>
                    <a:pt x="1867" y="719"/>
                  </a:lnTo>
                  <a:lnTo>
                    <a:pt x="1872" y="733"/>
                  </a:lnTo>
                  <a:lnTo>
                    <a:pt x="1873" y="743"/>
                  </a:lnTo>
                  <a:lnTo>
                    <a:pt x="1875" y="745"/>
                  </a:lnTo>
                  <a:lnTo>
                    <a:pt x="1894" y="731"/>
                  </a:lnTo>
                  <a:lnTo>
                    <a:pt x="1911" y="722"/>
                  </a:lnTo>
                  <a:lnTo>
                    <a:pt x="1926" y="718"/>
                  </a:lnTo>
                  <a:lnTo>
                    <a:pt x="1937" y="719"/>
                  </a:lnTo>
                  <a:lnTo>
                    <a:pt x="1947" y="723"/>
                  </a:lnTo>
                  <a:lnTo>
                    <a:pt x="1954" y="730"/>
                  </a:lnTo>
                  <a:lnTo>
                    <a:pt x="1961" y="739"/>
                  </a:lnTo>
                  <a:lnTo>
                    <a:pt x="1966" y="749"/>
                  </a:lnTo>
                  <a:lnTo>
                    <a:pt x="1970" y="761"/>
                  </a:lnTo>
                  <a:lnTo>
                    <a:pt x="1971" y="773"/>
                  </a:lnTo>
                  <a:lnTo>
                    <a:pt x="1974" y="785"/>
                  </a:lnTo>
                  <a:lnTo>
                    <a:pt x="1974" y="794"/>
                  </a:lnTo>
                  <a:lnTo>
                    <a:pt x="1974" y="803"/>
                  </a:lnTo>
                  <a:lnTo>
                    <a:pt x="1974" y="808"/>
                  </a:lnTo>
                  <a:lnTo>
                    <a:pt x="1974" y="809"/>
                  </a:lnTo>
                  <a:lnTo>
                    <a:pt x="1975" y="807"/>
                  </a:lnTo>
                  <a:lnTo>
                    <a:pt x="1978" y="800"/>
                  </a:lnTo>
                  <a:lnTo>
                    <a:pt x="1982" y="788"/>
                  </a:lnTo>
                  <a:lnTo>
                    <a:pt x="1987" y="775"/>
                  </a:lnTo>
                  <a:lnTo>
                    <a:pt x="1996" y="760"/>
                  </a:lnTo>
                  <a:lnTo>
                    <a:pt x="2007" y="741"/>
                  </a:lnTo>
                  <a:lnTo>
                    <a:pt x="2020" y="724"/>
                  </a:lnTo>
                  <a:lnTo>
                    <a:pt x="2036" y="706"/>
                  </a:lnTo>
                  <a:lnTo>
                    <a:pt x="2054" y="690"/>
                  </a:lnTo>
                  <a:lnTo>
                    <a:pt x="2076" y="676"/>
                  </a:lnTo>
                  <a:lnTo>
                    <a:pt x="2101" y="664"/>
                  </a:lnTo>
                  <a:lnTo>
                    <a:pt x="2131" y="655"/>
                  </a:lnTo>
                  <a:lnTo>
                    <a:pt x="2163" y="651"/>
                  </a:lnTo>
                  <a:lnTo>
                    <a:pt x="2199" y="652"/>
                  </a:lnTo>
                  <a:lnTo>
                    <a:pt x="2232" y="659"/>
                  </a:lnTo>
                  <a:lnTo>
                    <a:pt x="2258" y="669"/>
                  </a:lnTo>
                  <a:lnTo>
                    <a:pt x="2282" y="684"/>
                  </a:lnTo>
                  <a:lnTo>
                    <a:pt x="2300" y="701"/>
                  </a:lnTo>
                  <a:lnTo>
                    <a:pt x="2316" y="722"/>
                  </a:lnTo>
                  <a:lnTo>
                    <a:pt x="2328" y="743"/>
                  </a:lnTo>
                  <a:lnTo>
                    <a:pt x="2338" y="766"/>
                  </a:lnTo>
                  <a:lnTo>
                    <a:pt x="2345" y="790"/>
                  </a:lnTo>
                  <a:lnTo>
                    <a:pt x="2350" y="812"/>
                  </a:lnTo>
                  <a:lnTo>
                    <a:pt x="2354" y="834"/>
                  </a:lnTo>
                  <a:lnTo>
                    <a:pt x="2355" y="855"/>
                  </a:lnTo>
                  <a:lnTo>
                    <a:pt x="2355" y="874"/>
                  </a:lnTo>
                  <a:lnTo>
                    <a:pt x="2355" y="889"/>
                  </a:lnTo>
                  <a:lnTo>
                    <a:pt x="2355" y="901"/>
                  </a:lnTo>
                  <a:lnTo>
                    <a:pt x="2355" y="909"/>
                  </a:lnTo>
                  <a:lnTo>
                    <a:pt x="2355" y="912"/>
                  </a:lnTo>
                  <a:lnTo>
                    <a:pt x="2379" y="889"/>
                  </a:lnTo>
                  <a:lnTo>
                    <a:pt x="2401" y="875"/>
                  </a:lnTo>
                  <a:lnTo>
                    <a:pt x="2423" y="867"/>
                  </a:lnTo>
                  <a:lnTo>
                    <a:pt x="2444" y="866"/>
                  </a:lnTo>
                  <a:lnTo>
                    <a:pt x="2462" y="870"/>
                  </a:lnTo>
                  <a:lnTo>
                    <a:pt x="2481" y="877"/>
                  </a:lnTo>
                  <a:lnTo>
                    <a:pt x="2496" y="888"/>
                  </a:lnTo>
                  <a:lnTo>
                    <a:pt x="2509" y="900"/>
                  </a:lnTo>
                  <a:lnTo>
                    <a:pt x="2521" y="913"/>
                  </a:lnTo>
                  <a:lnTo>
                    <a:pt x="2530" y="923"/>
                  </a:lnTo>
                  <a:lnTo>
                    <a:pt x="2537" y="934"/>
                  </a:lnTo>
                  <a:lnTo>
                    <a:pt x="2541" y="939"/>
                  </a:lnTo>
                  <a:lnTo>
                    <a:pt x="0" y="939"/>
                  </a:lnTo>
                  <a:lnTo>
                    <a:pt x="16" y="925"/>
                  </a:lnTo>
                  <a:lnTo>
                    <a:pt x="52" y="904"/>
                  </a:lnTo>
                  <a:lnTo>
                    <a:pt x="86" y="889"/>
                  </a:lnTo>
                  <a:lnTo>
                    <a:pt x="119" y="881"/>
                  </a:lnTo>
                  <a:lnTo>
                    <a:pt x="150" y="879"/>
                  </a:lnTo>
                  <a:lnTo>
                    <a:pt x="178" y="881"/>
                  </a:lnTo>
                  <a:lnTo>
                    <a:pt x="204" y="887"/>
                  </a:lnTo>
                  <a:lnTo>
                    <a:pt x="228" y="894"/>
                  </a:lnTo>
                  <a:lnTo>
                    <a:pt x="247" y="902"/>
                  </a:lnTo>
                  <a:lnTo>
                    <a:pt x="263" y="912"/>
                  </a:lnTo>
                  <a:lnTo>
                    <a:pt x="275" y="918"/>
                  </a:lnTo>
                  <a:lnTo>
                    <a:pt x="283" y="923"/>
                  </a:lnTo>
                  <a:lnTo>
                    <a:pt x="285" y="926"/>
                  </a:lnTo>
                  <a:lnTo>
                    <a:pt x="293" y="902"/>
                  </a:lnTo>
                  <a:lnTo>
                    <a:pt x="304" y="884"/>
                  </a:lnTo>
                  <a:lnTo>
                    <a:pt x="315" y="872"/>
                  </a:lnTo>
                  <a:lnTo>
                    <a:pt x="329" y="866"/>
                  </a:lnTo>
                  <a:lnTo>
                    <a:pt x="343" y="862"/>
                  </a:lnTo>
                  <a:lnTo>
                    <a:pt x="357" y="862"/>
                  </a:lnTo>
                  <a:lnTo>
                    <a:pt x="370" y="864"/>
                  </a:lnTo>
                  <a:lnTo>
                    <a:pt x="384" y="868"/>
                  </a:lnTo>
                  <a:lnTo>
                    <a:pt x="395" y="874"/>
                  </a:lnTo>
                  <a:lnTo>
                    <a:pt x="406" y="879"/>
                  </a:lnTo>
                  <a:lnTo>
                    <a:pt x="414" y="883"/>
                  </a:lnTo>
                  <a:lnTo>
                    <a:pt x="419" y="887"/>
                  </a:lnTo>
                  <a:lnTo>
                    <a:pt x="420" y="888"/>
                  </a:lnTo>
                  <a:lnTo>
                    <a:pt x="420" y="885"/>
                  </a:lnTo>
                  <a:lnTo>
                    <a:pt x="416" y="877"/>
                  </a:lnTo>
                  <a:lnTo>
                    <a:pt x="414" y="864"/>
                  </a:lnTo>
                  <a:lnTo>
                    <a:pt x="410" y="850"/>
                  </a:lnTo>
                  <a:lnTo>
                    <a:pt x="406" y="830"/>
                  </a:lnTo>
                  <a:lnTo>
                    <a:pt x="404" y="811"/>
                  </a:lnTo>
                  <a:lnTo>
                    <a:pt x="406" y="788"/>
                  </a:lnTo>
                  <a:lnTo>
                    <a:pt x="410" y="766"/>
                  </a:lnTo>
                  <a:lnTo>
                    <a:pt x="418" y="743"/>
                  </a:lnTo>
                  <a:lnTo>
                    <a:pt x="431" y="722"/>
                  </a:lnTo>
                  <a:lnTo>
                    <a:pt x="449" y="701"/>
                  </a:lnTo>
                  <a:lnTo>
                    <a:pt x="474" y="682"/>
                  </a:lnTo>
                  <a:lnTo>
                    <a:pt x="503" y="669"/>
                  </a:lnTo>
                  <a:lnTo>
                    <a:pt x="530" y="661"/>
                  </a:lnTo>
                  <a:lnTo>
                    <a:pt x="556" y="660"/>
                  </a:lnTo>
                  <a:lnTo>
                    <a:pt x="580" y="663"/>
                  </a:lnTo>
                  <a:lnTo>
                    <a:pt x="602" y="669"/>
                  </a:lnTo>
                  <a:lnTo>
                    <a:pt x="622" y="677"/>
                  </a:lnTo>
                  <a:lnTo>
                    <a:pt x="639" y="686"/>
                  </a:lnTo>
                  <a:lnTo>
                    <a:pt x="653" y="694"/>
                  </a:lnTo>
                  <a:lnTo>
                    <a:pt x="664" y="702"/>
                  </a:lnTo>
                  <a:lnTo>
                    <a:pt x="669" y="709"/>
                  </a:lnTo>
                  <a:lnTo>
                    <a:pt x="672" y="710"/>
                  </a:lnTo>
                  <a:lnTo>
                    <a:pt x="685" y="689"/>
                  </a:lnTo>
                  <a:lnTo>
                    <a:pt x="699" y="675"/>
                  </a:lnTo>
                  <a:lnTo>
                    <a:pt x="713" y="665"/>
                  </a:lnTo>
                  <a:lnTo>
                    <a:pt x="729" y="660"/>
                  </a:lnTo>
                  <a:lnTo>
                    <a:pt x="745" y="660"/>
                  </a:lnTo>
                  <a:lnTo>
                    <a:pt x="761" y="661"/>
                  </a:lnTo>
                  <a:lnTo>
                    <a:pt x="774" y="665"/>
                  </a:lnTo>
                  <a:lnTo>
                    <a:pt x="787" y="671"/>
                  </a:lnTo>
                  <a:lnTo>
                    <a:pt x="797" y="676"/>
                  </a:lnTo>
                  <a:lnTo>
                    <a:pt x="805" y="680"/>
                  </a:lnTo>
                  <a:lnTo>
                    <a:pt x="810" y="684"/>
                  </a:lnTo>
                  <a:lnTo>
                    <a:pt x="813" y="685"/>
                  </a:lnTo>
                  <a:lnTo>
                    <a:pt x="796" y="667"/>
                  </a:lnTo>
                  <a:lnTo>
                    <a:pt x="784" y="646"/>
                  </a:lnTo>
                  <a:lnTo>
                    <a:pt x="775" y="622"/>
                  </a:lnTo>
                  <a:lnTo>
                    <a:pt x="772" y="596"/>
                  </a:lnTo>
                  <a:lnTo>
                    <a:pt x="774" y="567"/>
                  </a:lnTo>
                  <a:lnTo>
                    <a:pt x="780" y="536"/>
                  </a:lnTo>
                  <a:lnTo>
                    <a:pt x="793" y="502"/>
                  </a:lnTo>
                  <a:lnTo>
                    <a:pt x="812" y="465"/>
                  </a:lnTo>
                  <a:lnTo>
                    <a:pt x="829" y="440"/>
                  </a:lnTo>
                  <a:lnTo>
                    <a:pt x="848" y="421"/>
                  </a:lnTo>
                  <a:lnTo>
                    <a:pt x="869" y="406"/>
                  </a:lnTo>
                  <a:lnTo>
                    <a:pt x="891" y="396"/>
                  </a:lnTo>
                  <a:lnTo>
                    <a:pt x="914" y="389"/>
                  </a:lnTo>
                  <a:lnTo>
                    <a:pt x="935" y="387"/>
                  </a:lnTo>
                  <a:lnTo>
                    <a:pt x="953" y="384"/>
                  </a:lnTo>
                  <a:lnTo>
                    <a:pt x="970" y="384"/>
                  </a:lnTo>
                  <a:lnTo>
                    <a:pt x="982" y="385"/>
                  </a:lnTo>
                  <a:lnTo>
                    <a:pt x="991" y="387"/>
                  </a:lnTo>
                  <a:lnTo>
                    <a:pt x="994" y="387"/>
                  </a:lnTo>
                  <a:lnTo>
                    <a:pt x="986" y="363"/>
                  </a:lnTo>
                  <a:lnTo>
                    <a:pt x="982" y="342"/>
                  </a:lnTo>
                  <a:lnTo>
                    <a:pt x="984" y="325"/>
                  </a:lnTo>
                  <a:lnTo>
                    <a:pt x="990" y="309"/>
                  </a:lnTo>
                  <a:lnTo>
                    <a:pt x="999" y="296"/>
                  </a:lnTo>
                  <a:lnTo>
                    <a:pt x="1009" y="286"/>
                  </a:lnTo>
                  <a:lnTo>
                    <a:pt x="1021" y="278"/>
                  </a:lnTo>
                  <a:lnTo>
                    <a:pt x="1033" y="270"/>
                  </a:lnTo>
                  <a:lnTo>
                    <a:pt x="1045" y="265"/>
                  </a:lnTo>
                  <a:lnTo>
                    <a:pt x="1056" y="262"/>
                  </a:lnTo>
                  <a:lnTo>
                    <a:pt x="1064" y="260"/>
                  </a:lnTo>
                  <a:lnTo>
                    <a:pt x="1071" y="258"/>
                  </a:lnTo>
                  <a:lnTo>
                    <a:pt x="1072" y="257"/>
                  </a:lnTo>
                  <a:lnTo>
                    <a:pt x="1072" y="256"/>
                  </a:lnTo>
                  <a:lnTo>
                    <a:pt x="1069" y="253"/>
                  </a:lnTo>
                  <a:lnTo>
                    <a:pt x="1066" y="246"/>
                  </a:lnTo>
                  <a:lnTo>
                    <a:pt x="1062" y="237"/>
                  </a:lnTo>
                  <a:lnTo>
                    <a:pt x="1058" y="226"/>
                  </a:lnTo>
                  <a:lnTo>
                    <a:pt x="1056" y="210"/>
                  </a:lnTo>
                  <a:lnTo>
                    <a:pt x="1056" y="192"/>
                  </a:lnTo>
                  <a:lnTo>
                    <a:pt x="1059" y="168"/>
                  </a:lnTo>
                  <a:lnTo>
                    <a:pt x="1064" y="140"/>
                  </a:lnTo>
                  <a:lnTo>
                    <a:pt x="1072" y="116"/>
                  </a:lnTo>
                  <a:lnTo>
                    <a:pt x="1081" y="99"/>
                  </a:lnTo>
                  <a:lnTo>
                    <a:pt x="1089" y="89"/>
                  </a:lnTo>
                  <a:lnTo>
                    <a:pt x="1097" y="85"/>
                  </a:lnTo>
                  <a:lnTo>
                    <a:pt x="1104" y="85"/>
                  </a:lnTo>
                  <a:lnTo>
                    <a:pt x="1109" y="88"/>
                  </a:lnTo>
                  <a:lnTo>
                    <a:pt x="1114" y="92"/>
                  </a:lnTo>
                  <a:lnTo>
                    <a:pt x="1117" y="95"/>
                  </a:lnTo>
                  <a:lnTo>
                    <a:pt x="1118" y="96"/>
                  </a:lnTo>
                  <a:lnTo>
                    <a:pt x="1115" y="79"/>
                  </a:lnTo>
                  <a:lnTo>
                    <a:pt x="1115" y="66"/>
                  </a:lnTo>
                  <a:lnTo>
                    <a:pt x="1119" y="58"/>
                  </a:lnTo>
                  <a:lnTo>
                    <a:pt x="1123" y="53"/>
                  </a:lnTo>
                  <a:lnTo>
                    <a:pt x="1130" y="50"/>
                  </a:lnTo>
                  <a:lnTo>
                    <a:pt x="1138" y="49"/>
                  </a:lnTo>
                  <a:lnTo>
                    <a:pt x="1144" y="50"/>
                  </a:lnTo>
                  <a:lnTo>
                    <a:pt x="1151" y="51"/>
                  </a:lnTo>
                  <a:lnTo>
                    <a:pt x="1156" y="53"/>
                  </a:lnTo>
                  <a:lnTo>
                    <a:pt x="1160" y="55"/>
                  </a:lnTo>
                  <a:lnTo>
                    <a:pt x="1161" y="55"/>
                  </a:lnTo>
                  <a:lnTo>
                    <a:pt x="1160" y="54"/>
                  </a:lnTo>
                  <a:lnTo>
                    <a:pt x="1157" y="51"/>
                  </a:lnTo>
                  <a:lnTo>
                    <a:pt x="1153" y="48"/>
                  </a:lnTo>
                  <a:lnTo>
                    <a:pt x="1151" y="42"/>
                  </a:lnTo>
                  <a:lnTo>
                    <a:pt x="1151" y="34"/>
                  </a:lnTo>
                  <a:lnTo>
                    <a:pt x="1155" y="27"/>
                  </a:lnTo>
                  <a:lnTo>
                    <a:pt x="1164" y="17"/>
                  </a:lnTo>
                  <a:lnTo>
                    <a:pt x="1178" y="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5456225" y="6110226"/>
              <a:ext cx="188588" cy="176528"/>
            </a:xfrm>
            <a:custGeom>
              <a:avLst/>
              <a:gdLst>
                <a:gd name="T0" fmla="*/ 72 w 172"/>
                <a:gd name="T1" fmla="*/ 0 h 161"/>
                <a:gd name="T2" fmla="*/ 88 w 172"/>
                <a:gd name="T3" fmla="*/ 3 h 161"/>
                <a:gd name="T4" fmla="*/ 101 w 172"/>
                <a:gd name="T5" fmla="*/ 8 h 161"/>
                <a:gd name="T6" fmla="*/ 110 w 172"/>
                <a:gd name="T7" fmla="*/ 16 h 161"/>
                <a:gd name="T8" fmla="*/ 117 w 172"/>
                <a:gd name="T9" fmla="*/ 25 h 161"/>
                <a:gd name="T10" fmla="*/ 121 w 172"/>
                <a:gd name="T11" fmla="*/ 34 h 161"/>
                <a:gd name="T12" fmla="*/ 123 w 172"/>
                <a:gd name="T13" fmla="*/ 39 h 161"/>
                <a:gd name="T14" fmla="*/ 125 w 172"/>
                <a:gd name="T15" fmla="*/ 42 h 161"/>
                <a:gd name="T16" fmla="*/ 126 w 172"/>
                <a:gd name="T17" fmla="*/ 42 h 161"/>
                <a:gd name="T18" fmla="*/ 131 w 172"/>
                <a:gd name="T19" fmla="*/ 42 h 161"/>
                <a:gd name="T20" fmla="*/ 139 w 172"/>
                <a:gd name="T21" fmla="*/ 43 h 161"/>
                <a:gd name="T22" fmla="*/ 148 w 172"/>
                <a:gd name="T23" fmla="*/ 46 h 161"/>
                <a:gd name="T24" fmla="*/ 156 w 172"/>
                <a:gd name="T25" fmla="*/ 50 h 161"/>
                <a:gd name="T26" fmla="*/ 164 w 172"/>
                <a:gd name="T27" fmla="*/ 56 h 161"/>
                <a:gd name="T28" fmla="*/ 170 w 172"/>
                <a:gd name="T29" fmla="*/ 65 h 161"/>
                <a:gd name="T30" fmla="*/ 172 w 172"/>
                <a:gd name="T31" fmla="*/ 77 h 161"/>
                <a:gd name="T32" fmla="*/ 170 w 172"/>
                <a:gd name="T33" fmla="*/ 93 h 161"/>
                <a:gd name="T34" fmla="*/ 165 w 172"/>
                <a:gd name="T35" fmla="*/ 107 h 161"/>
                <a:gd name="T36" fmla="*/ 159 w 172"/>
                <a:gd name="T37" fmla="*/ 116 h 161"/>
                <a:gd name="T38" fmla="*/ 151 w 172"/>
                <a:gd name="T39" fmla="*/ 122 h 161"/>
                <a:gd name="T40" fmla="*/ 142 w 172"/>
                <a:gd name="T41" fmla="*/ 123 h 161"/>
                <a:gd name="T42" fmla="*/ 134 w 172"/>
                <a:gd name="T43" fmla="*/ 122 h 161"/>
                <a:gd name="T44" fmla="*/ 126 w 172"/>
                <a:gd name="T45" fmla="*/ 119 h 161"/>
                <a:gd name="T46" fmla="*/ 121 w 172"/>
                <a:gd name="T47" fmla="*/ 116 h 161"/>
                <a:gd name="T48" fmla="*/ 117 w 172"/>
                <a:gd name="T49" fmla="*/ 114 h 161"/>
                <a:gd name="T50" fmla="*/ 115 w 172"/>
                <a:gd name="T51" fmla="*/ 113 h 161"/>
                <a:gd name="T52" fmla="*/ 115 w 172"/>
                <a:gd name="T53" fmla="*/ 116 h 161"/>
                <a:gd name="T54" fmla="*/ 114 w 172"/>
                <a:gd name="T55" fmla="*/ 123 h 161"/>
                <a:gd name="T56" fmla="*/ 113 w 172"/>
                <a:gd name="T57" fmla="*/ 133 h 161"/>
                <a:gd name="T58" fmla="*/ 108 w 172"/>
                <a:gd name="T59" fmla="*/ 144 h 161"/>
                <a:gd name="T60" fmla="*/ 101 w 172"/>
                <a:gd name="T61" fmla="*/ 153 h 161"/>
                <a:gd name="T62" fmla="*/ 91 w 172"/>
                <a:gd name="T63" fmla="*/ 161 h 161"/>
                <a:gd name="T64" fmla="*/ 77 w 172"/>
                <a:gd name="T65" fmla="*/ 161 h 161"/>
                <a:gd name="T66" fmla="*/ 68 w 172"/>
                <a:gd name="T67" fmla="*/ 157 h 161"/>
                <a:gd name="T68" fmla="*/ 62 w 172"/>
                <a:gd name="T69" fmla="*/ 151 h 161"/>
                <a:gd name="T70" fmla="*/ 58 w 172"/>
                <a:gd name="T71" fmla="*/ 143 h 161"/>
                <a:gd name="T72" fmla="*/ 55 w 172"/>
                <a:gd name="T73" fmla="*/ 136 h 161"/>
                <a:gd name="T74" fmla="*/ 54 w 172"/>
                <a:gd name="T75" fmla="*/ 133 h 161"/>
                <a:gd name="T76" fmla="*/ 53 w 172"/>
                <a:gd name="T77" fmla="*/ 135 h 161"/>
                <a:gd name="T78" fmla="*/ 47 w 172"/>
                <a:gd name="T79" fmla="*/ 136 h 161"/>
                <a:gd name="T80" fmla="*/ 39 w 172"/>
                <a:gd name="T81" fmla="*/ 137 h 161"/>
                <a:gd name="T82" fmla="*/ 32 w 172"/>
                <a:gd name="T83" fmla="*/ 137 h 161"/>
                <a:gd name="T84" fmla="*/ 22 w 172"/>
                <a:gd name="T85" fmla="*/ 136 h 161"/>
                <a:gd name="T86" fmla="*/ 15 w 172"/>
                <a:gd name="T87" fmla="*/ 131 h 161"/>
                <a:gd name="T88" fmla="*/ 7 w 172"/>
                <a:gd name="T89" fmla="*/ 123 h 161"/>
                <a:gd name="T90" fmla="*/ 2 w 172"/>
                <a:gd name="T91" fmla="*/ 111 h 161"/>
                <a:gd name="T92" fmla="*/ 0 w 172"/>
                <a:gd name="T93" fmla="*/ 97 h 161"/>
                <a:gd name="T94" fmla="*/ 3 w 172"/>
                <a:gd name="T95" fmla="*/ 85 h 161"/>
                <a:gd name="T96" fmla="*/ 9 w 172"/>
                <a:gd name="T97" fmla="*/ 76 h 161"/>
                <a:gd name="T98" fmla="*/ 17 w 172"/>
                <a:gd name="T99" fmla="*/ 71 h 161"/>
                <a:gd name="T100" fmla="*/ 25 w 172"/>
                <a:gd name="T101" fmla="*/ 67 h 161"/>
                <a:gd name="T102" fmla="*/ 30 w 172"/>
                <a:gd name="T103" fmla="*/ 65 h 161"/>
                <a:gd name="T104" fmla="*/ 33 w 172"/>
                <a:gd name="T105" fmla="*/ 64 h 161"/>
                <a:gd name="T106" fmla="*/ 33 w 172"/>
                <a:gd name="T107" fmla="*/ 61 h 161"/>
                <a:gd name="T108" fmla="*/ 33 w 172"/>
                <a:gd name="T109" fmla="*/ 55 h 161"/>
                <a:gd name="T110" fmla="*/ 34 w 172"/>
                <a:gd name="T111" fmla="*/ 44 h 161"/>
                <a:gd name="T112" fmla="*/ 37 w 172"/>
                <a:gd name="T113" fmla="*/ 33 h 161"/>
                <a:gd name="T114" fmla="*/ 42 w 172"/>
                <a:gd name="T115" fmla="*/ 21 h 161"/>
                <a:gd name="T116" fmla="*/ 49 w 172"/>
                <a:gd name="T117" fmla="*/ 10 h 161"/>
                <a:gd name="T118" fmla="*/ 59 w 172"/>
                <a:gd name="T119" fmla="*/ 4 h 161"/>
                <a:gd name="T120" fmla="*/ 72 w 172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161">
                  <a:moveTo>
                    <a:pt x="72" y="0"/>
                  </a:moveTo>
                  <a:lnTo>
                    <a:pt x="88" y="3"/>
                  </a:lnTo>
                  <a:lnTo>
                    <a:pt x="101" y="8"/>
                  </a:lnTo>
                  <a:lnTo>
                    <a:pt x="110" y="16"/>
                  </a:lnTo>
                  <a:lnTo>
                    <a:pt x="117" y="25"/>
                  </a:lnTo>
                  <a:lnTo>
                    <a:pt x="121" y="34"/>
                  </a:lnTo>
                  <a:lnTo>
                    <a:pt x="123" y="39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31" y="42"/>
                  </a:lnTo>
                  <a:lnTo>
                    <a:pt x="139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4" y="56"/>
                  </a:lnTo>
                  <a:lnTo>
                    <a:pt x="170" y="65"/>
                  </a:lnTo>
                  <a:lnTo>
                    <a:pt x="172" y="77"/>
                  </a:lnTo>
                  <a:lnTo>
                    <a:pt x="170" y="93"/>
                  </a:lnTo>
                  <a:lnTo>
                    <a:pt x="165" y="107"/>
                  </a:lnTo>
                  <a:lnTo>
                    <a:pt x="159" y="116"/>
                  </a:lnTo>
                  <a:lnTo>
                    <a:pt x="151" y="122"/>
                  </a:lnTo>
                  <a:lnTo>
                    <a:pt x="142" y="123"/>
                  </a:lnTo>
                  <a:lnTo>
                    <a:pt x="134" y="122"/>
                  </a:lnTo>
                  <a:lnTo>
                    <a:pt x="126" y="119"/>
                  </a:lnTo>
                  <a:lnTo>
                    <a:pt x="121" y="116"/>
                  </a:lnTo>
                  <a:lnTo>
                    <a:pt x="117" y="114"/>
                  </a:lnTo>
                  <a:lnTo>
                    <a:pt x="115" y="113"/>
                  </a:lnTo>
                  <a:lnTo>
                    <a:pt x="115" y="116"/>
                  </a:lnTo>
                  <a:lnTo>
                    <a:pt x="114" y="123"/>
                  </a:lnTo>
                  <a:lnTo>
                    <a:pt x="113" y="133"/>
                  </a:lnTo>
                  <a:lnTo>
                    <a:pt x="108" y="144"/>
                  </a:lnTo>
                  <a:lnTo>
                    <a:pt x="101" y="153"/>
                  </a:lnTo>
                  <a:lnTo>
                    <a:pt x="91" y="161"/>
                  </a:lnTo>
                  <a:lnTo>
                    <a:pt x="77" y="161"/>
                  </a:lnTo>
                  <a:lnTo>
                    <a:pt x="68" y="157"/>
                  </a:lnTo>
                  <a:lnTo>
                    <a:pt x="62" y="151"/>
                  </a:lnTo>
                  <a:lnTo>
                    <a:pt x="58" y="143"/>
                  </a:lnTo>
                  <a:lnTo>
                    <a:pt x="55" y="136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47" y="136"/>
                  </a:lnTo>
                  <a:lnTo>
                    <a:pt x="39" y="137"/>
                  </a:lnTo>
                  <a:lnTo>
                    <a:pt x="32" y="137"/>
                  </a:lnTo>
                  <a:lnTo>
                    <a:pt x="22" y="136"/>
                  </a:lnTo>
                  <a:lnTo>
                    <a:pt x="15" y="131"/>
                  </a:lnTo>
                  <a:lnTo>
                    <a:pt x="7" y="123"/>
                  </a:lnTo>
                  <a:lnTo>
                    <a:pt x="2" y="111"/>
                  </a:lnTo>
                  <a:lnTo>
                    <a:pt x="0" y="97"/>
                  </a:lnTo>
                  <a:lnTo>
                    <a:pt x="3" y="85"/>
                  </a:lnTo>
                  <a:lnTo>
                    <a:pt x="9" y="76"/>
                  </a:lnTo>
                  <a:lnTo>
                    <a:pt x="17" y="71"/>
                  </a:lnTo>
                  <a:lnTo>
                    <a:pt x="25" y="67"/>
                  </a:lnTo>
                  <a:lnTo>
                    <a:pt x="30" y="65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55"/>
                  </a:lnTo>
                  <a:lnTo>
                    <a:pt x="34" y="44"/>
                  </a:lnTo>
                  <a:lnTo>
                    <a:pt x="37" y="33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578983" y="6098166"/>
              <a:ext cx="335512" cy="297136"/>
            </a:xfrm>
            <a:custGeom>
              <a:avLst/>
              <a:gdLst>
                <a:gd name="T0" fmla="*/ 52 w 306"/>
                <a:gd name="T1" fmla="*/ 4 h 271"/>
                <a:gd name="T2" fmla="*/ 72 w 306"/>
                <a:gd name="T3" fmla="*/ 23 h 271"/>
                <a:gd name="T4" fmla="*/ 85 w 306"/>
                <a:gd name="T5" fmla="*/ 44 h 271"/>
                <a:gd name="T6" fmla="*/ 93 w 306"/>
                <a:gd name="T7" fmla="*/ 58 h 271"/>
                <a:gd name="T8" fmla="*/ 95 w 306"/>
                <a:gd name="T9" fmla="*/ 57 h 271"/>
                <a:gd name="T10" fmla="*/ 99 w 306"/>
                <a:gd name="T11" fmla="*/ 44 h 271"/>
                <a:gd name="T12" fmla="*/ 110 w 306"/>
                <a:gd name="T13" fmla="*/ 27 h 271"/>
                <a:gd name="T14" fmla="*/ 128 w 306"/>
                <a:gd name="T15" fmla="*/ 15 h 271"/>
                <a:gd name="T16" fmla="*/ 157 w 306"/>
                <a:gd name="T17" fmla="*/ 16 h 271"/>
                <a:gd name="T18" fmla="*/ 174 w 306"/>
                <a:gd name="T19" fmla="*/ 32 h 271"/>
                <a:gd name="T20" fmla="*/ 178 w 306"/>
                <a:gd name="T21" fmla="*/ 52 h 271"/>
                <a:gd name="T22" fmla="*/ 177 w 306"/>
                <a:gd name="T23" fmla="*/ 65 h 271"/>
                <a:gd name="T24" fmla="*/ 179 w 306"/>
                <a:gd name="T25" fmla="*/ 66 h 271"/>
                <a:gd name="T26" fmla="*/ 196 w 306"/>
                <a:gd name="T27" fmla="*/ 65 h 271"/>
                <a:gd name="T28" fmla="*/ 225 w 306"/>
                <a:gd name="T29" fmla="*/ 63 h 271"/>
                <a:gd name="T30" fmla="*/ 257 w 306"/>
                <a:gd name="T31" fmla="*/ 69 h 271"/>
                <a:gd name="T32" fmla="*/ 285 w 306"/>
                <a:gd name="T33" fmla="*/ 83 h 271"/>
                <a:gd name="T34" fmla="*/ 304 w 306"/>
                <a:gd name="T35" fmla="*/ 114 h 271"/>
                <a:gd name="T36" fmla="*/ 306 w 306"/>
                <a:gd name="T37" fmla="*/ 150 h 271"/>
                <a:gd name="T38" fmla="*/ 297 w 306"/>
                <a:gd name="T39" fmla="*/ 173 h 271"/>
                <a:gd name="T40" fmla="*/ 281 w 306"/>
                <a:gd name="T41" fmla="*/ 186 h 271"/>
                <a:gd name="T42" fmla="*/ 267 w 306"/>
                <a:gd name="T43" fmla="*/ 192 h 271"/>
                <a:gd name="T44" fmla="*/ 262 w 306"/>
                <a:gd name="T45" fmla="*/ 194 h 271"/>
                <a:gd name="T46" fmla="*/ 258 w 306"/>
                <a:gd name="T47" fmla="*/ 203 h 271"/>
                <a:gd name="T48" fmla="*/ 246 w 306"/>
                <a:gd name="T49" fmla="*/ 226 h 271"/>
                <a:gd name="T50" fmla="*/ 226 w 306"/>
                <a:gd name="T51" fmla="*/ 251 h 271"/>
                <a:gd name="T52" fmla="*/ 198 w 306"/>
                <a:gd name="T53" fmla="*/ 269 h 271"/>
                <a:gd name="T54" fmla="*/ 158 w 306"/>
                <a:gd name="T55" fmla="*/ 270 h 271"/>
                <a:gd name="T56" fmla="*/ 130 w 306"/>
                <a:gd name="T57" fmla="*/ 256 h 271"/>
                <a:gd name="T58" fmla="*/ 114 w 306"/>
                <a:gd name="T59" fmla="*/ 237 h 271"/>
                <a:gd name="T60" fmla="*/ 107 w 306"/>
                <a:gd name="T61" fmla="*/ 223 h 271"/>
                <a:gd name="T62" fmla="*/ 105 w 306"/>
                <a:gd name="T63" fmla="*/ 223 h 271"/>
                <a:gd name="T64" fmla="*/ 90 w 306"/>
                <a:gd name="T65" fmla="*/ 232 h 271"/>
                <a:gd name="T66" fmla="*/ 65 w 306"/>
                <a:gd name="T67" fmla="*/ 237 h 271"/>
                <a:gd name="T68" fmla="*/ 35 w 306"/>
                <a:gd name="T69" fmla="*/ 226 h 271"/>
                <a:gd name="T70" fmla="*/ 9 w 306"/>
                <a:gd name="T71" fmla="*/ 192 h 271"/>
                <a:gd name="T72" fmla="*/ 6 w 306"/>
                <a:gd name="T73" fmla="*/ 156 h 271"/>
                <a:gd name="T74" fmla="*/ 21 w 306"/>
                <a:gd name="T75" fmla="*/ 127 h 271"/>
                <a:gd name="T76" fmla="*/ 38 w 306"/>
                <a:gd name="T77" fmla="*/ 107 h 271"/>
                <a:gd name="T78" fmla="*/ 46 w 306"/>
                <a:gd name="T79" fmla="*/ 100 h 271"/>
                <a:gd name="T80" fmla="*/ 38 w 306"/>
                <a:gd name="T81" fmla="*/ 96 h 271"/>
                <a:gd name="T82" fmla="*/ 20 w 306"/>
                <a:gd name="T83" fmla="*/ 84 h 271"/>
                <a:gd name="T84" fmla="*/ 3 w 306"/>
                <a:gd name="T85" fmla="*/ 65 h 271"/>
                <a:gd name="T86" fmla="*/ 1 w 306"/>
                <a:gd name="T87" fmla="*/ 37 h 271"/>
                <a:gd name="T88" fmla="*/ 20 w 306"/>
                <a:gd name="T89" fmla="*/ 7 h 271"/>
                <a:gd name="T90" fmla="*/ 42 w 306"/>
                <a:gd name="T9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71">
                  <a:moveTo>
                    <a:pt x="42" y="0"/>
                  </a:moveTo>
                  <a:lnTo>
                    <a:pt x="52" y="4"/>
                  </a:lnTo>
                  <a:lnTo>
                    <a:pt x="63" y="12"/>
                  </a:lnTo>
                  <a:lnTo>
                    <a:pt x="72" y="23"/>
                  </a:lnTo>
                  <a:lnTo>
                    <a:pt x="80" y="33"/>
                  </a:lnTo>
                  <a:lnTo>
                    <a:pt x="85" y="44"/>
                  </a:lnTo>
                  <a:lnTo>
                    <a:pt x="90" y="52"/>
                  </a:lnTo>
                  <a:lnTo>
                    <a:pt x="93" y="58"/>
                  </a:lnTo>
                  <a:lnTo>
                    <a:pt x="94" y="59"/>
                  </a:lnTo>
                  <a:lnTo>
                    <a:pt x="95" y="57"/>
                  </a:lnTo>
                  <a:lnTo>
                    <a:pt x="97" y="52"/>
                  </a:lnTo>
                  <a:lnTo>
                    <a:pt x="99" y="44"/>
                  </a:lnTo>
                  <a:lnTo>
                    <a:pt x="103" y="35"/>
                  </a:lnTo>
                  <a:lnTo>
                    <a:pt x="110" y="27"/>
                  </a:lnTo>
                  <a:lnTo>
                    <a:pt x="118" y="19"/>
                  </a:lnTo>
                  <a:lnTo>
                    <a:pt x="128" y="15"/>
                  </a:lnTo>
                  <a:lnTo>
                    <a:pt x="143" y="14"/>
                  </a:lnTo>
                  <a:lnTo>
                    <a:pt x="157" y="16"/>
                  </a:lnTo>
                  <a:lnTo>
                    <a:pt x="167" y="23"/>
                  </a:lnTo>
                  <a:lnTo>
                    <a:pt x="174" y="32"/>
                  </a:lnTo>
                  <a:lnTo>
                    <a:pt x="177" y="41"/>
                  </a:lnTo>
                  <a:lnTo>
                    <a:pt x="178" y="52"/>
                  </a:lnTo>
                  <a:lnTo>
                    <a:pt x="178" y="59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9" y="66"/>
                  </a:lnTo>
                  <a:lnTo>
                    <a:pt x="186" y="66"/>
                  </a:lnTo>
                  <a:lnTo>
                    <a:pt x="196" y="65"/>
                  </a:lnTo>
                  <a:lnTo>
                    <a:pt x="209" y="63"/>
                  </a:lnTo>
                  <a:lnTo>
                    <a:pt x="225" y="63"/>
                  </a:lnTo>
                  <a:lnTo>
                    <a:pt x="241" y="65"/>
                  </a:lnTo>
                  <a:lnTo>
                    <a:pt x="257" y="69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6" y="96"/>
                  </a:lnTo>
                  <a:lnTo>
                    <a:pt x="304" y="114"/>
                  </a:lnTo>
                  <a:lnTo>
                    <a:pt x="306" y="134"/>
                  </a:lnTo>
                  <a:lnTo>
                    <a:pt x="306" y="150"/>
                  </a:lnTo>
                  <a:lnTo>
                    <a:pt x="302" y="163"/>
                  </a:lnTo>
                  <a:lnTo>
                    <a:pt x="297" y="173"/>
                  </a:lnTo>
                  <a:lnTo>
                    <a:pt x="289" y="181"/>
                  </a:lnTo>
                  <a:lnTo>
                    <a:pt x="281" y="186"/>
                  </a:lnTo>
                  <a:lnTo>
                    <a:pt x="274" y="190"/>
                  </a:lnTo>
                  <a:lnTo>
                    <a:pt x="267" y="192"/>
                  </a:lnTo>
                  <a:lnTo>
                    <a:pt x="263" y="193"/>
                  </a:lnTo>
                  <a:lnTo>
                    <a:pt x="262" y="194"/>
                  </a:lnTo>
                  <a:lnTo>
                    <a:pt x="260" y="197"/>
                  </a:lnTo>
                  <a:lnTo>
                    <a:pt x="258" y="203"/>
                  </a:lnTo>
                  <a:lnTo>
                    <a:pt x="253" y="214"/>
                  </a:lnTo>
                  <a:lnTo>
                    <a:pt x="246" y="226"/>
                  </a:lnTo>
                  <a:lnTo>
                    <a:pt x="238" y="239"/>
                  </a:lnTo>
                  <a:lnTo>
                    <a:pt x="226" y="251"/>
                  </a:lnTo>
                  <a:lnTo>
                    <a:pt x="213" y="261"/>
                  </a:lnTo>
                  <a:lnTo>
                    <a:pt x="198" y="269"/>
                  </a:lnTo>
                  <a:lnTo>
                    <a:pt x="179" y="271"/>
                  </a:lnTo>
                  <a:lnTo>
                    <a:pt x="158" y="270"/>
                  </a:lnTo>
                  <a:lnTo>
                    <a:pt x="143" y="264"/>
                  </a:lnTo>
                  <a:lnTo>
                    <a:pt x="130" y="256"/>
                  </a:lnTo>
                  <a:lnTo>
                    <a:pt x="120" y="247"/>
                  </a:lnTo>
                  <a:lnTo>
                    <a:pt x="114" y="237"/>
                  </a:lnTo>
                  <a:lnTo>
                    <a:pt x="109" y="228"/>
                  </a:lnTo>
                  <a:lnTo>
                    <a:pt x="107" y="223"/>
                  </a:lnTo>
                  <a:lnTo>
                    <a:pt x="106" y="220"/>
                  </a:lnTo>
                  <a:lnTo>
                    <a:pt x="105" y="223"/>
                  </a:lnTo>
                  <a:lnTo>
                    <a:pt x="99" y="227"/>
                  </a:lnTo>
                  <a:lnTo>
                    <a:pt x="90" y="232"/>
                  </a:lnTo>
                  <a:lnTo>
                    <a:pt x="78" y="236"/>
                  </a:lnTo>
                  <a:lnTo>
                    <a:pt x="65" y="237"/>
                  </a:lnTo>
                  <a:lnTo>
                    <a:pt x="51" y="235"/>
                  </a:lnTo>
                  <a:lnTo>
                    <a:pt x="35" y="226"/>
                  </a:lnTo>
                  <a:lnTo>
                    <a:pt x="20" y="210"/>
                  </a:lnTo>
                  <a:lnTo>
                    <a:pt x="9" y="192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13" y="141"/>
                  </a:lnTo>
                  <a:lnTo>
                    <a:pt x="21" y="127"/>
                  </a:lnTo>
                  <a:lnTo>
                    <a:pt x="30" y="116"/>
                  </a:lnTo>
                  <a:lnTo>
                    <a:pt x="38" y="107"/>
                  </a:lnTo>
                  <a:lnTo>
                    <a:pt x="44" y="101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38" y="96"/>
                  </a:lnTo>
                  <a:lnTo>
                    <a:pt x="29" y="91"/>
                  </a:lnTo>
                  <a:lnTo>
                    <a:pt x="20" y="84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9" y="19"/>
                  </a:lnTo>
                  <a:lnTo>
                    <a:pt x="20" y="7"/>
                  </a:lnTo>
                  <a:lnTo>
                    <a:pt x="3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85"/>
            <p:cNvSpPr/>
            <p:nvPr/>
          </p:nvSpPr>
          <p:spPr bwMode="auto">
            <a:xfrm>
              <a:off x="6889276" y="6324033"/>
              <a:ext cx="124995" cy="117320"/>
            </a:xfrm>
            <a:custGeom>
              <a:avLst/>
              <a:gdLst>
                <a:gd name="T0" fmla="*/ 46 w 114"/>
                <a:gd name="T1" fmla="*/ 0 h 107"/>
                <a:gd name="T2" fmla="*/ 55 w 114"/>
                <a:gd name="T3" fmla="*/ 1 h 107"/>
                <a:gd name="T4" fmla="*/ 64 w 114"/>
                <a:gd name="T5" fmla="*/ 7 h 107"/>
                <a:gd name="T6" fmla="*/ 76 w 114"/>
                <a:gd name="T7" fmla="*/ 20 h 107"/>
                <a:gd name="T8" fmla="*/ 87 w 114"/>
                <a:gd name="T9" fmla="*/ 14 h 107"/>
                <a:gd name="T10" fmla="*/ 99 w 114"/>
                <a:gd name="T11" fmla="*/ 14 h 107"/>
                <a:gd name="T12" fmla="*/ 107 w 114"/>
                <a:gd name="T13" fmla="*/ 18 h 107"/>
                <a:gd name="T14" fmla="*/ 112 w 114"/>
                <a:gd name="T15" fmla="*/ 26 h 107"/>
                <a:gd name="T16" fmla="*/ 114 w 114"/>
                <a:gd name="T17" fmla="*/ 37 h 107"/>
                <a:gd name="T18" fmla="*/ 110 w 114"/>
                <a:gd name="T19" fmla="*/ 46 h 107"/>
                <a:gd name="T20" fmla="*/ 99 w 114"/>
                <a:gd name="T21" fmla="*/ 54 h 107"/>
                <a:gd name="T22" fmla="*/ 100 w 114"/>
                <a:gd name="T23" fmla="*/ 55 h 107"/>
                <a:gd name="T24" fmla="*/ 100 w 114"/>
                <a:gd name="T25" fmla="*/ 59 h 107"/>
                <a:gd name="T26" fmla="*/ 102 w 114"/>
                <a:gd name="T27" fmla="*/ 65 h 107"/>
                <a:gd name="T28" fmla="*/ 103 w 114"/>
                <a:gd name="T29" fmla="*/ 73 h 107"/>
                <a:gd name="T30" fmla="*/ 102 w 114"/>
                <a:gd name="T31" fmla="*/ 81 h 107"/>
                <a:gd name="T32" fmla="*/ 99 w 114"/>
                <a:gd name="T33" fmla="*/ 89 h 107"/>
                <a:gd name="T34" fmla="*/ 94 w 114"/>
                <a:gd name="T35" fmla="*/ 97 h 107"/>
                <a:gd name="T36" fmla="*/ 86 w 114"/>
                <a:gd name="T37" fmla="*/ 102 h 107"/>
                <a:gd name="T38" fmla="*/ 73 w 114"/>
                <a:gd name="T39" fmla="*/ 106 h 107"/>
                <a:gd name="T40" fmla="*/ 56 w 114"/>
                <a:gd name="T41" fmla="*/ 107 h 107"/>
                <a:gd name="T42" fmla="*/ 40 w 114"/>
                <a:gd name="T43" fmla="*/ 106 h 107"/>
                <a:gd name="T44" fmla="*/ 30 w 114"/>
                <a:gd name="T45" fmla="*/ 101 h 107"/>
                <a:gd name="T46" fmla="*/ 22 w 114"/>
                <a:gd name="T47" fmla="*/ 93 h 107"/>
                <a:gd name="T48" fmla="*/ 17 w 114"/>
                <a:gd name="T49" fmla="*/ 85 h 107"/>
                <a:gd name="T50" fmla="*/ 15 w 114"/>
                <a:gd name="T51" fmla="*/ 77 h 107"/>
                <a:gd name="T52" fmla="*/ 14 w 114"/>
                <a:gd name="T53" fmla="*/ 71 h 107"/>
                <a:gd name="T54" fmla="*/ 14 w 114"/>
                <a:gd name="T55" fmla="*/ 67 h 107"/>
                <a:gd name="T56" fmla="*/ 14 w 114"/>
                <a:gd name="T57" fmla="*/ 64 h 107"/>
                <a:gd name="T58" fmla="*/ 13 w 114"/>
                <a:gd name="T59" fmla="*/ 63 h 107"/>
                <a:gd name="T60" fmla="*/ 9 w 114"/>
                <a:gd name="T61" fmla="*/ 59 h 107"/>
                <a:gd name="T62" fmla="*/ 5 w 114"/>
                <a:gd name="T63" fmla="*/ 54 h 107"/>
                <a:gd name="T64" fmla="*/ 1 w 114"/>
                <a:gd name="T65" fmla="*/ 48 h 107"/>
                <a:gd name="T66" fmla="*/ 0 w 114"/>
                <a:gd name="T67" fmla="*/ 42 h 107"/>
                <a:gd name="T68" fmla="*/ 1 w 114"/>
                <a:gd name="T69" fmla="*/ 37 h 107"/>
                <a:gd name="T70" fmla="*/ 6 w 114"/>
                <a:gd name="T71" fmla="*/ 33 h 107"/>
                <a:gd name="T72" fmla="*/ 18 w 114"/>
                <a:gd name="T73" fmla="*/ 30 h 107"/>
                <a:gd name="T74" fmla="*/ 19 w 114"/>
                <a:gd name="T75" fmla="*/ 29 h 107"/>
                <a:gd name="T76" fmla="*/ 22 w 114"/>
                <a:gd name="T77" fmla="*/ 24 h 107"/>
                <a:gd name="T78" fmla="*/ 26 w 114"/>
                <a:gd name="T79" fmla="*/ 16 h 107"/>
                <a:gd name="T80" fmla="*/ 31 w 114"/>
                <a:gd name="T81" fmla="*/ 9 h 107"/>
                <a:gd name="T82" fmla="*/ 38 w 114"/>
                <a:gd name="T83" fmla="*/ 4 h 107"/>
                <a:gd name="T84" fmla="*/ 46 w 114"/>
                <a:gd name="T8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107">
                  <a:moveTo>
                    <a:pt x="46" y="0"/>
                  </a:moveTo>
                  <a:lnTo>
                    <a:pt x="55" y="1"/>
                  </a:lnTo>
                  <a:lnTo>
                    <a:pt x="64" y="7"/>
                  </a:lnTo>
                  <a:lnTo>
                    <a:pt x="76" y="20"/>
                  </a:lnTo>
                  <a:lnTo>
                    <a:pt x="87" y="14"/>
                  </a:lnTo>
                  <a:lnTo>
                    <a:pt x="99" y="14"/>
                  </a:lnTo>
                  <a:lnTo>
                    <a:pt x="107" y="18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0" y="46"/>
                  </a:lnTo>
                  <a:lnTo>
                    <a:pt x="99" y="54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102" y="65"/>
                  </a:lnTo>
                  <a:lnTo>
                    <a:pt x="103" y="73"/>
                  </a:lnTo>
                  <a:lnTo>
                    <a:pt x="102" y="81"/>
                  </a:lnTo>
                  <a:lnTo>
                    <a:pt x="99" y="89"/>
                  </a:lnTo>
                  <a:lnTo>
                    <a:pt x="94" y="97"/>
                  </a:lnTo>
                  <a:lnTo>
                    <a:pt x="86" y="102"/>
                  </a:lnTo>
                  <a:lnTo>
                    <a:pt x="73" y="106"/>
                  </a:lnTo>
                  <a:lnTo>
                    <a:pt x="56" y="107"/>
                  </a:lnTo>
                  <a:lnTo>
                    <a:pt x="40" y="106"/>
                  </a:lnTo>
                  <a:lnTo>
                    <a:pt x="30" y="101"/>
                  </a:lnTo>
                  <a:lnTo>
                    <a:pt x="22" y="93"/>
                  </a:lnTo>
                  <a:lnTo>
                    <a:pt x="17" y="85"/>
                  </a:lnTo>
                  <a:lnTo>
                    <a:pt x="15" y="77"/>
                  </a:lnTo>
                  <a:lnTo>
                    <a:pt x="14" y="71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6" y="33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2" y="24"/>
                  </a:lnTo>
                  <a:lnTo>
                    <a:pt x="26" y="16"/>
                  </a:lnTo>
                  <a:lnTo>
                    <a:pt x="31" y="9"/>
                  </a:lnTo>
                  <a:lnTo>
                    <a:pt x="3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86"/>
            <p:cNvSpPr/>
            <p:nvPr/>
          </p:nvSpPr>
          <p:spPr bwMode="auto">
            <a:xfrm>
              <a:off x="5842173" y="5809801"/>
              <a:ext cx="541643" cy="528485"/>
            </a:xfrm>
            <a:custGeom>
              <a:avLst/>
              <a:gdLst>
                <a:gd name="T0" fmla="*/ 370 w 494"/>
                <a:gd name="T1" fmla="*/ 0 h 482"/>
                <a:gd name="T2" fmla="*/ 381 w 494"/>
                <a:gd name="T3" fmla="*/ 4 h 482"/>
                <a:gd name="T4" fmla="*/ 400 w 494"/>
                <a:gd name="T5" fmla="*/ 21 h 482"/>
                <a:gd name="T6" fmla="*/ 425 w 494"/>
                <a:gd name="T7" fmla="*/ 46 h 482"/>
                <a:gd name="T8" fmla="*/ 453 w 494"/>
                <a:gd name="T9" fmla="*/ 75 h 482"/>
                <a:gd name="T10" fmla="*/ 477 w 494"/>
                <a:gd name="T11" fmla="*/ 100 h 482"/>
                <a:gd name="T12" fmla="*/ 491 w 494"/>
                <a:gd name="T13" fmla="*/ 114 h 482"/>
                <a:gd name="T14" fmla="*/ 486 w 494"/>
                <a:gd name="T15" fmla="*/ 116 h 482"/>
                <a:gd name="T16" fmla="*/ 460 w 494"/>
                <a:gd name="T17" fmla="*/ 110 h 482"/>
                <a:gd name="T18" fmla="*/ 428 w 494"/>
                <a:gd name="T19" fmla="*/ 102 h 482"/>
                <a:gd name="T20" fmla="*/ 406 w 494"/>
                <a:gd name="T21" fmla="*/ 97 h 482"/>
                <a:gd name="T22" fmla="*/ 407 w 494"/>
                <a:gd name="T23" fmla="*/ 102 h 482"/>
                <a:gd name="T24" fmla="*/ 418 w 494"/>
                <a:gd name="T25" fmla="*/ 133 h 482"/>
                <a:gd name="T26" fmla="*/ 434 w 494"/>
                <a:gd name="T27" fmla="*/ 178 h 482"/>
                <a:gd name="T28" fmla="*/ 448 w 494"/>
                <a:gd name="T29" fmla="*/ 228 h 482"/>
                <a:gd name="T30" fmla="*/ 461 w 494"/>
                <a:gd name="T31" fmla="*/ 271 h 482"/>
                <a:gd name="T32" fmla="*/ 469 w 494"/>
                <a:gd name="T33" fmla="*/ 299 h 482"/>
                <a:gd name="T34" fmla="*/ 462 w 494"/>
                <a:gd name="T35" fmla="*/ 299 h 482"/>
                <a:gd name="T36" fmla="*/ 438 w 494"/>
                <a:gd name="T37" fmla="*/ 283 h 482"/>
                <a:gd name="T38" fmla="*/ 406 w 494"/>
                <a:gd name="T39" fmla="*/ 262 h 482"/>
                <a:gd name="T40" fmla="*/ 376 w 494"/>
                <a:gd name="T41" fmla="*/ 241 h 482"/>
                <a:gd name="T42" fmla="*/ 358 w 494"/>
                <a:gd name="T43" fmla="*/ 228 h 482"/>
                <a:gd name="T44" fmla="*/ 353 w 494"/>
                <a:gd name="T45" fmla="*/ 232 h 482"/>
                <a:gd name="T46" fmla="*/ 341 w 494"/>
                <a:gd name="T47" fmla="*/ 260 h 482"/>
                <a:gd name="T48" fmla="*/ 324 w 494"/>
                <a:gd name="T49" fmla="*/ 300 h 482"/>
                <a:gd name="T50" fmla="*/ 303 w 494"/>
                <a:gd name="T51" fmla="*/ 349 h 482"/>
                <a:gd name="T52" fmla="*/ 282 w 494"/>
                <a:gd name="T53" fmla="*/ 397 h 482"/>
                <a:gd name="T54" fmla="*/ 262 w 494"/>
                <a:gd name="T55" fmla="*/ 440 h 482"/>
                <a:gd name="T56" fmla="*/ 249 w 494"/>
                <a:gd name="T57" fmla="*/ 470 h 482"/>
                <a:gd name="T58" fmla="*/ 244 w 494"/>
                <a:gd name="T59" fmla="*/ 482 h 482"/>
                <a:gd name="T60" fmla="*/ 235 w 494"/>
                <a:gd name="T61" fmla="*/ 452 h 482"/>
                <a:gd name="T62" fmla="*/ 220 w 494"/>
                <a:gd name="T63" fmla="*/ 407 h 482"/>
                <a:gd name="T64" fmla="*/ 205 w 494"/>
                <a:gd name="T65" fmla="*/ 354 h 482"/>
                <a:gd name="T66" fmla="*/ 189 w 494"/>
                <a:gd name="T67" fmla="*/ 301 h 482"/>
                <a:gd name="T68" fmla="*/ 176 w 494"/>
                <a:gd name="T69" fmla="*/ 258 h 482"/>
                <a:gd name="T70" fmla="*/ 168 w 494"/>
                <a:gd name="T71" fmla="*/ 233 h 482"/>
                <a:gd name="T72" fmla="*/ 160 w 494"/>
                <a:gd name="T73" fmla="*/ 236 h 482"/>
                <a:gd name="T74" fmla="*/ 135 w 494"/>
                <a:gd name="T75" fmla="*/ 250 h 482"/>
                <a:gd name="T76" fmla="*/ 105 w 494"/>
                <a:gd name="T77" fmla="*/ 267 h 482"/>
                <a:gd name="T78" fmla="*/ 80 w 494"/>
                <a:gd name="T79" fmla="*/ 281 h 482"/>
                <a:gd name="T80" fmla="*/ 70 w 494"/>
                <a:gd name="T81" fmla="*/ 286 h 482"/>
                <a:gd name="T82" fmla="*/ 74 w 494"/>
                <a:gd name="T83" fmla="*/ 257 h 482"/>
                <a:gd name="T84" fmla="*/ 82 w 494"/>
                <a:gd name="T85" fmla="*/ 212 h 482"/>
                <a:gd name="T86" fmla="*/ 91 w 494"/>
                <a:gd name="T87" fmla="*/ 165 h 482"/>
                <a:gd name="T88" fmla="*/ 97 w 494"/>
                <a:gd name="T89" fmla="*/ 129 h 482"/>
                <a:gd name="T90" fmla="*/ 100 w 494"/>
                <a:gd name="T91" fmla="*/ 113 h 482"/>
                <a:gd name="T92" fmla="*/ 70 w 494"/>
                <a:gd name="T93" fmla="*/ 113 h 482"/>
                <a:gd name="T94" fmla="*/ 32 w 494"/>
                <a:gd name="T95" fmla="*/ 112 h 482"/>
                <a:gd name="T96" fmla="*/ 4 w 494"/>
                <a:gd name="T97" fmla="*/ 110 h 482"/>
                <a:gd name="T98" fmla="*/ 16 w 494"/>
                <a:gd name="T99" fmla="*/ 96 h 482"/>
                <a:gd name="T100" fmla="*/ 53 w 494"/>
                <a:gd name="T101" fmla="*/ 66 h 482"/>
                <a:gd name="T102" fmla="*/ 87 w 494"/>
                <a:gd name="T103" fmla="*/ 37 h 482"/>
                <a:gd name="T104" fmla="*/ 113 w 494"/>
                <a:gd name="T105" fmla="*/ 15 h 482"/>
                <a:gd name="T106" fmla="*/ 122 w 494"/>
                <a:gd name="T107" fmla="*/ 6 h 482"/>
                <a:gd name="T108" fmla="*/ 138 w 494"/>
                <a:gd name="T109" fmla="*/ 6 h 482"/>
                <a:gd name="T110" fmla="*/ 177 w 494"/>
                <a:gd name="T111" fmla="*/ 4 h 482"/>
                <a:gd name="T112" fmla="*/ 231 w 494"/>
                <a:gd name="T113" fmla="*/ 3 h 482"/>
                <a:gd name="T114" fmla="*/ 287 w 494"/>
                <a:gd name="T115" fmla="*/ 0 h 482"/>
                <a:gd name="T116" fmla="*/ 337 w 494"/>
                <a:gd name="T1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482">
                  <a:moveTo>
                    <a:pt x="356" y="0"/>
                  </a:moveTo>
                  <a:lnTo>
                    <a:pt x="370" y="0"/>
                  </a:lnTo>
                  <a:lnTo>
                    <a:pt x="376" y="0"/>
                  </a:lnTo>
                  <a:lnTo>
                    <a:pt x="381" y="4"/>
                  </a:lnTo>
                  <a:lnTo>
                    <a:pt x="389" y="11"/>
                  </a:lnTo>
                  <a:lnTo>
                    <a:pt x="400" y="21"/>
                  </a:lnTo>
                  <a:lnTo>
                    <a:pt x="411" y="33"/>
                  </a:lnTo>
                  <a:lnTo>
                    <a:pt x="425" y="46"/>
                  </a:lnTo>
                  <a:lnTo>
                    <a:pt x="439" y="61"/>
                  </a:lnTo>
                  <a:lnTo>
                    <a:pt x="453" y="75"/>
                  </a:lnTo>
                  <a:lnTo>
                    <a:pt x="466" y="88"/>
                  </a:lnTo>
                  <a:lnTo>
                    <a:pt x="477" y="100"/>
                  </a:lnTo>
                  <a:lnTo>
                    <a:pt x="486" y="109"/>
                  </a:lnTo>
                  <a:lnTo>
                    <a:pt x="491" y="114"/>
                  </a:lnTo>
                  <a:lnTo>
                    <a:pt x="494" y="117"/>
                  </a:lnTo>
                  <a:lnTo>
                    <a:pt x="486" y="116"/>
                  </a:lnTo>
                  <a:lnTo>
                    <a:pt x="474" y="113"/>
                  </a:lnTo>
                  <a:lnTo>
                    <a:pt x="460" y="110"/>
                  </a:lnTo>
                  <a:lnTo>
                    <a:pt x="444" y="106"/>
                  </a:lnTo>
                  <a:lnTo>
                    <a:pt x="428" y="102"/>
                  </a:lnTo>
                  <a:lnTo>
                    <a:pt x="415" y="100"/>
                  </a:lnTo>
                  <a:lnTo>
                    <a:pt x="406" y="97"/>
                  </a:lnTo>
                  <a:lnTo>
                    <a:pt x="404" y="96"/>
                  </a:lnTo>
                  <a:lnTo>
                    <a:pt x="407" y="102"/>
                  </a:lnTo>
                  <a:lnTo>
                    <a:pt x="413" y="116"/>
                  </a:lnTo>
                  <a:lnTo>
                    <a:pt x="418" y="133"/>
                  </a:lnTo>
                  <a:lnTo>
                    <a:pt x="426" y="155"/>
                  </a:lnTo>
                  <a:lnTo>
                    <a:pt x="434" y="178"/>
                  </a:lnTo>
                  <a:lnTo>
                    <a:pt x="442" y="203"/>
                  </a:lnTo>
                  <a:lnTo>
                    <a:pt x="448" y="228"/>
                  </a:lnTo>
                  <a:lnTo>
                    <a:pt x="456" y="252"/>
                  </a:lnTo>
                  <a:lnTo>
                    <a:pt x="461" y="271"/>
                  </a:lnTo>
                  <a:lnTo>
                    <a:pt x="466" y="287"/>
                  </a:lnTo>
                  <a:lnTo>
                    <a:pt x="469" y="299"/>
                  </a:lnTo>
                  <a:lnTo>
                    <a:pt x="470" y="303"/>
                  </a:lnTo>
                  <a:lnTo>
                    <a:pt x="462" y="299"/>
                  </a:lnTo>
                  <a:lnTo>
                    <a:pt x="452" y="292"/>
                  </a:lnTo>
                  <a:lnTo>
                    <a:pt x="438" y="283"/>
                  </a:lnTo>
                  <a:lnTo>
                    <a:pt x="422" y="273"/>
                  </a:lnTo>
                  <a:lnTo>
                    <a:pt x="406" y="262"/>
                  </a:lnTo>
                  <a:lnTo>
                    <a:pt x="390" y="252"/>
                  </a:lnTo>
                  <a:lnTo>
                    <a:pt x="376" y="241"/>
                  </a:lnTo>
                  <a:lnTo>
                    <a:pt x="364" y="233"/>
                  </a:lnTo>
                  <a:lnTo>
                    <a:pt x="358" y="228"/>
                  </a:lnTo>
                  <a:lnTo>
                    <a:pt x="354" y="226"/>
                  </a:lnTo>
                  <a:lnTo>
                    <a:pt x="353" y="232"/>
                  </a:lnTo>
                  <a:lnTo>
                    <a:pt x="347" y="244"/>
                  </a:lnTo>
                  <a:lnTo>
                    <a:pt x="341" y="260"/>
                  </a:lnTo>
                  <a:lnTo>
                    <a:pt x="333" y="279"/>
                  </a:lnTo>
                  <a:lnTo>
                    <a:pt x="324" y="300"/>
                  </a:lnTo>
                  <a:lnTo>
                    <a:pt x="313" y="324"/>
                  </a:lnTo>
                  <a:lnTo>
                    <a:pt x="303" y="349"/>
                  </a:lnTo>
                  <a:lnTo>
                    <a:pt x="292" y="373"/>
                  </a:lnTo>
                  <a:lnTo>
                    <a:pt x="282" y="397"/>
                  </a:lnTo>
                  <a:lnTo>
                    <a:pt x="271" y="419"/>
                  </a:lnTo>
                  <a:lnTo>
                    <a:pt x="262" y="440"/>
                  </a:lnTo>
                  <a:lnTo>
                    <a:pt x="256" y="457"/>
                  </a:lnTo>
                  <a:lnTo>
                    <a:pt x="249" y="470"/>
                  </a:lnTo>
                  <a:lnTo>
                    <a:pt x="245" y="478"/>
                  </a:lnTo>
                  <a:lnTo>
                    <a:pt x="244" y="482"/>
                  </a:lnTo>
                  <a:lnTo>
                    <a:pt x="240" y="470"/>
                  </a:lnTo>
                  <a:lnTo>
                    <a:pt x="235" y="452"/>
                  </a:lnTo>
                  <a:lnTo>
                    <a:pt x="228" y="431"/>
                  </a:lnTo>
                  <a:lnTo>
                    <a:pt x="220" y="407"/>
                  </a:lnTo>
                  <a:lnTo>
                    <a:pt x="212" y="381"/>
                  </a:lnTo>
                  <a:lnTo>
                    <a:pt x="205" y="354"/>
                  </a:lnTo>
                  <a:lnTo>
                    <a:pt x="197" y="328"/>
                  </a:lnTo>
                  <a:lnTo>
                    <a:pt x="189" y="301"/>
                  </a:lnTo>
                  <a:lnTo>
                    <a:pt x="181" y="279"/>
                  </a:lnTo>
                  <a:lnTo>
                    <a:pt x="176" y="258"/>
                  </a:lnTo>
                  <a:lnTo>
                    <a:pt x="171" y="243"/>
                  </a:lnTo>
                  <a:lnTo>
                    <a:pt x="168" y="233"/>
                  </a:lnTo>
                  <a:lnTo>
                    <a:pt x="167" y="229"/>
                  </a:lnTo>
                  <a:lnTo>
                    <a:pt x="160" y="236"/>
                  </a:lnTo>
                  <a:lnTo>
                    <a:pt x="148" y="243"/>
                  </a:lnTo>
                  <a:lnTo>
                    <a:pt x="135" y="250"/>
                  </a:lnTo>
                  <a:lnTo>
                    <a:pt x="119" y="260"/>
                  </a:lnTo>
                  <a:lnTo>
                    <a:pt x="105" y="267"/>
                  </a:lnTo>
                  <a:lnTo>
                    <a:pt x="91" y="274"/>
                  </a:lnTo>
                  <a:lnTo>
                    <a:pt x="80" y="281"/>
                  </a:lnTo>
                  <a:lnTo>
                    <a:pt x="72" y="284"/>
                  </a:lnTo>
                  <a:lnTo>
                    <a:pt x="70" y="286"/>
                  </a:lnTo>
                  <a:lnTo>
                    <a:pt x="71" y="274"/>
                  </a:lnTo>
                  <a:lnTo>
                    <a:pt x="74" y="257"/>
                  </a:lnTo>
                  <a:lnTo>
                    <a:pt x="78" y="236"/>
                  </a:lnTo>
                  <a:lnTo>
                    <a:pt x="82" y="212"/>
                  </a:lnTo>
                  <a:lnTo>
                    <a:pt x="85" y="189"/>
                  </a:lnTo>
                  <a:lnTo>
                    <a:pt x="91" y="165"/>
                  </a:lnTo>
                  <a:lnTo>
                    <a:pt x="95" y="144"/>
                  </a:lnTo>
                  <a:lnTo>
                    <a:pt x="97" y="129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87" y="113"/>
                  </a:lnTo>
                  <a:lnTo>
                    <a:pt x="70" y="113"/>
                  </a:lnTo>
                  <a:lnTo>
                    <a:pt x="50" y="112"/>
                  </a:lnTo>
                  <a:lnTo>
                    <a:pt x="32" y="112"/>
                  </a:lnTo>
                  <a:lnTo>
                    <a:pt x="15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16" y="96"/>
                  </a:lnTo>
                  <a:lnTo>
                    <a:pt x="34" y="82"/>
                  </a:lnTo>
                  <a:lnTo>
                    <a:pt x="53" y="66"/>
                  </a:lnTo>
                  <a:lnTo>
                    <a:pt x="71" y="50"/>
                  </a:lnTo>
                  <a:lnTo>
                    <a:pt x="87" y="37"/>
                  </a:lnTo>
                  <a:lnTo>
                    <a:pt x="101" y="24"/>
                  </a:lnTo>
                  <a:lnTo>
                    <a:pt x="113" y="15"/>
                  </a:lnTo>
                  <a:lnTo>
                    <a:pt x="119" y="8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8" y="6"/>
                  </a:lnTo>
                  <a:lnTo>
                    <a:pt x="156" y="6"/>
                  </a:lnTo>
                  <a:lnTo>
                    <a:pt x="177" y="4"/>
                  </a:lnTo>
                  <a:lnTo>
                    <a:pt x="203" y="3"/>
                  </a:lnTo>
                  <a:lnTo>
                    <a:pt x="231" y="3"/>
                  </a:lnTo>
                  <a:lnTo>
                    <a:pt x="260" y="2"/>
                  </a:lnTo>
                  <a:lnTo>
                    <a:pt x="287" y="0"/>
                  </a:lnTo>
                  <a:lnTo>
                    <a:pt x="315" y="0"/>
                  </a:lnTo>
                  <a:lnTo>
                    <a:pt x="337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87"/>
            <p:cNvSpPr/>
            <p:nvPr/>
          </p:nvSpPr>
          <p:spPr bwMode="auto">
            <a:xfrm>
              <a:off x="5994579" y="5842694"/>
              <a:ext cx="253279" cy="214903"/>
            </a:xfrm>
            <a:custGeom>
              <a:avLst/>
              <a:gdLst>
                <a:gd name="T0" fmla="*/ 176 w 231"/>
                <a:gd name="T1" fmla="*/ 0 h 196"/>
                <a:gd name="T2" fmla="*/ 231 w 231"/>
                <a:gd name="T3" fmla="*/ 74 h 196"/>
                <a:gd name="T4" fmla="*/ 168 w 231"/>
                <a:gd name="T5" fmla="*/ 69 h 196"/>
                <a:gd name="T6" fmla="*/ 123 w 231"/>
                <a:gd name="T7" fmla="*/ 196 h 196"/>
                <a:gd name="T8" fmla="*/ 73 w 231"/>
                <a:gd name="T9" fmla="*/ 63 h 196"/>
                <a:gd name="T10" fmla="*/ 0 w 231"/>
                <a:gd name="T11" fmla="*/ 76 h 196"/>
                <a:gd name="T12" fmla="*/ 35 w 231"/>
                <a:gd name="T13" fmla="*/ 10 h 196"/>
                <a:gd name="T14" fmla="*/ 176 w 231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96">
                  <a:moveTo>
                    <a:pt x="176" y="0"/>
                  </a:moveTo>
                  <a:lnTo>
                    <a:pt x="231" y="74"/>
                  </a:lnTo>
                  <a:lnTo>
                    <a:pt x="168" y="69"/>
                  </a:lnTo>
                  <a:lnTo>
                    <a:pt x="123" y="196"/>
                  </a:lnTo>
                  <a:lnTo>
                    <a:pt x="73" y="63"/>
                  </a:lnTo>
                  <a:lnTo>
                    <a:pt x="0" y="76"/>
                  </a:lnTo>
                  <a:lnTo>
                    <a:pt x="35" y="1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3535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88"/>
            <p:cNvSpPr/>
            <p:nvPr/>
          </p:nvSpPr>
          <p:spPr bwMode="auto">
            <a:xfrm>
              <a:off x="6396973" y="5966593"/>
              <a:ext cx="52629" cy="51533"/>
            </a:xfrm>
            <a:custGeom>
              <a:avLst/>
              <a:gdLst>
                <a:gd name="T0" fmla="*/ 0 w 48"/>
                <a:gd name="T1" fmla="*/ 0 h 47"/>
                <a:gd name="T2" fmla="*/ 4 w 48"/>
                <a:gd name="T3" fmla="*/ 1 h 47"/>
                <a:gd name="T4" fmla="*/ 13 w 48"/>
                <a:gd name="T5" fmla="*/ 4 h 47"/>
                <a:gd name="T6" fmla="*/ 23 w 48"/>
                <a:gd name="T7" fmla="*/ 8 h 47"/>
                <a:gd name="T8" fmla="*/ 34 w 48"/>
                <a:gd name="T9" fmla="*/ 12 h 47"/>
                <a:gd name="T10" fmla="*/ 40 w 48"/>
                <a:gd name="T11" fmla="*/ 18 h 47"/>
                <a:gd name="T12" fmla="*/ 44 w 48"/>
                <a:gd name="T13" fmla="*/ 28 h 47"/>
                <a:gd name="T14" fmla="*/ 45 w 48"/>
                <a:gd name="T15" fmla="*/ 37 h 47"/>
                <a:gd name="T16" fmla="*/ 47 w 48"/>
                <a:gd name="T17" fmla="*/ 45 h 47"/>
                <a:gd name="T18" fmla="*/ 48 w 48"/>
                <a:gd name="T19" fmla="*/ 47 h 47"/>
                <a:gd name="T20" fmla="*/ 45 w 48"/>
                <a:gd name="T21" fmla="*/ 46 h 47"/>
                <a:gd name="T22" fmla="*/ 39 w 48"/>
                <a:gd name="T23" fmla="*/ 42 h 47"/>
                <a:gd name="T24" fmla="*/ 30 w 48"/>
                <a:gd name="T25" fmla="*/ 35 h 47"/>
                <a:gd name="T26" fmla="*/ 19 w 48"/>
                <a:gd name="T27" fmla="*/ 28 h 47"/>
                <a:gd name="T28" fmla="*/ 10 w 48"/>
                <a:gd name="T29" fmla="*/ 18 h 47"/>
                <a:gd name="T30" fmla="*/ 4 w 48"/>
                <a:gd name="T31" fmla="*/ 9 h 47"/>
                <a:gd name="T32" fmla="*/ 0 w 48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lnTo>
                    <a:pt x="4" y="1"/>
                  </a:lnTo>
                  <a:lnTo>
                    <a:pt x="13" y="4"/>
                  </a:lnTo>
                  <a:lnTo>
                    <a:pt x="23" y="8"/>
                  </a:lnTo>
                  <a:lnTo>
                    <a:pt x="34" y="12"/>
                  </a:lnTo>
                  <a:lnTo>
                    <a:pt x="40" y="18"/>
                  </a:lnTo>
                  <a:lnTo>
                    <a:pt x="44" y="28"/>
                  </a:lnTo>
                  <a:lnTo>
                    <a:pt x="45" y="37"/>
                  </a:lnTo>
                  <a:lnTo>
                    <a:pt x="47" y="45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39" y="42"/>
                  </a:lnTo>
                  <a:lnTo>
                    <a:pt x="30" y="35"/>
                  </a:lnTo>
                  <a:lnTo>
                    <a:pt x="19" y="28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89"/>
            <p:cNvSpPr/>
            <p:nvPr/>
          </p:nvSpPr>
          <p:spPr bwMode="auto">
            <a:xfrm>
              <a:off x="6435349" y="6049922"/>
              <a:ext cx="54822" cy="63594"/>
            </a:xfrm>
            <a:custGeom>
              <a:avLst/>
              <a:gdLst>
                <a:gd name="T0" fmla="*/ 0 w 50"/>
                <a:gd name="T1" fmla="*/ 0 h 58"/>
                <a:gd name="T2" fmla="*/ 3 w 50"/>
                <a:gd name="T3" fmla="*/ 1 h 58"/>
                <a:gd name="T4" fmla="*/ 9 w 50"/>
                <a:gd name="T5" fmla="*/ 5 h 58"/>
                <a:gd name="T6" fmla="*/ 18 w 50"/>
                <a:gd name="T7" fmla="*/ 12 h 58"/>
                <a:gd name="T8" fmla="*/ 28 w 50"/>
                <a:gd name="T9" fmla="*/ 17 h 58"/>
                <a:gd name="T10" fmla="*/ 35 w 50"/>
                <a:gd name="T11" fmla="*/ 24 h 58"/>
                <a:gd name="T12" fmla="*/ 41 w 50"/>
                <a:gd name="T13" fmla="*/ 29 h 58"/>
                <a:gd name="T14" fmla="*/ 45 w 50"/>
                <a:gd name="T15" fmla="*/ 35 h 58"/>
                <a:gd name="T16" fmla="*/ 47 w 50"/>
                <a:gd name="T17" fmla="*/ 46 h 58"/>
                <a:gd name="T18" fmla="*/ 50 w 50"/>
                <a:gd name="T19" fmla="*/ 54 h 58"/>
                <a:gd name="T20" fmla="*/ 50 w 50"/>
                <a:gd name="T21" fmla="*/ 58 h 58"/>
                <a:gd name="T22" fmla="*/ 46 w 50"/>
                <a:gd name="T23" fmla="*/ 58 h 58"/>
                <a:gd name="T24" fmla="*/ 37 w 50"/>
                <a:gd name="T25" fmla="*/ 55 h 58"/>
                <a:gd name="T26" fmla="*/ 26 w 50"/>
                <a:gd name="T27" fmla="*/ 52 h 58"/>
                <a:gd name="T28" fmla="*/ 16 w 50"/>
                <a:gd name="T29" fmla="*/ 47 h 58"/>
                <a:gd name="T30" fmla="*/ 10 w 50"/>
                <a:gd name="T31" fmla="*/ 39 h 58"/>
                <a:gd name="T32" fmla="*/ 8 w 50"/>
                <a:gd name="T33" fmla="*/ 31 h 58"/>
                <a:gd name="T34" fmla="*/ 5 w 50"/>
                <a:gd name="T35" fmla="*/ 21 h 58"/>
                <a:gd name="T36" fmla="*/ 3 w 50"/>
                <a:gd name="T37" fmla="*/ 10 h 58"/>
                <a:gd name="T38" fmla="*/ 0 w 50"/>
                <a:gd name="T39" fmla="*/ 3 h 58"/>
                <a:gd name="T40" fmla="*/ 0 w 50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0"/>
                  </a:moveTo>
                  <a:lnTo>
                    <a:pt x="3" y="1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8" y="17"/>
                  </a:lnTo>
                  <a:lnTo>
                    <a:pt x="35" y="24"/>
                  </a:lnTo>
                  <a:lnTo>
                    <a:pt x="41" y="29"/>
                  </a:lnTo>
                  <a:lnTo>
                    <a:pt x="45" y="35"/>
                  </a:lnTo>
                  <a:lnTo>
                    <a:pt x="47" y="46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37" y="55"/>
                  </a:lnTo>
                  <a:lnTo>
                    <a:pt x="26" y="52"/>
                  </a:lnTo>
                  <a:lnTo>
                    <a:pt x="16" y="47"/>
                  </a:lnTo>
                  <a:lnTo>
                    <a:pt x="10" y="39"/>
                  </a:lnTo>
                  <a:lnTo>
                    <a:pt x="8" y="31"/>
                  </a:lnTo>
                  <a:lnTo>
                    <a:pt x="5" y="21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90"/>
            <p:cNvSpPr/>
            <p:nvPr/>
          </p:nvSpPr>
          <p:spPr bwMode="auto">
            <a:xfrm>
              <a:off x="5775290" y="5981943"/>
              <a:ext cx="60305" cy="57015"/>
            </a:xfrm>
            <a:custGeom>
              <a:avLst/>
              <a:gdLst>
                <a:gd name="T0" fmla="*/ 55 w 55"/>
                <a:gd name="T1" fmla="*/ 0 h 52"/>
                <a:gd name="T2" fmla="*/ 55 w 55"/>
                <a:gd name="T3" fmla="*/ 3 h 52"/>
                <a:gd name="T4" fmla="*/ 55 w 55"/>
                <a:gd name="T5" fmla="*/ 11 h 52"/>
                <a:gd name="T6" fmla="*/ 54 w 55"/>
                <a:gd name="T7" fmla="*/ 21 h 52"/>
                <a:gd name="T8" fmla="*/ 52 w 55"/>
                <a:gd name="T9" fmla="*/ 29 h 52"/>
                <a:gd name="T10" fmla="*/ 51 w 55"/>
                <a:gd name="T11" fmla="*/ 33 h 52"/>
                <a:gd name="T12" fmla="*/ 47 w 55"/>
                <a:gd name="T13" fmla="*/ 36 h 52"/>
                <a:gd name="T14" fmla="*/ 39 w 55"/>
                <a:gd name="T15" fmla="*/ 38 h 52"/>
                <a:gd name="T16" fmla="*/ 29 w 55"/>
                <a:gd name="T17" fmla="*/ 42 h 52"/>
                <a:gd name="T18" fmla="*/ 18 w 55"/>
                <a:gd name="T19" fmla="*/ 45 h 52"/>
                <a:gd name="T20" fmla="*/ 9 w 55"/>
                <a:gd name="T21" fmla="*/ 49 h 52"/>
                <a:gd name="T22" fmla="*/ 2 w 55"/>
                <a:gd name="T23" fmla="*/ 52 h 52"/>
                <a:gd name="T24" fmla="*/ 0 w 55"/>
                <a:gd name="T25" fmla="*/ 52 h 52"/>
                <a:gd name="T26" fmla="*/ 0 w 55"/>
                <a:gd name="T27" fmla="*/ 49 h 52"/>
                <a:gd name="T28" fmla="*/ 2 w 55"/>
                <a:gd name="T29" fmla="*/ 41 h 52"/>
                <a:gd name="T30" fmla="*/ 5 w 55"/>
                <a:gd name="T31" fmla="*/ 32 h 52"/>
                <a:gd name="T32" fmla="*/ 10 w 55"/>
                <a:gd name="T33" fmla="*/ 21 h 52"/>
                <a:gd name="T34" fmla="*/ 16 w 55"/>
                <a:gd name="T35" fmla="*/ 12 h 52"/>
                <a:gd name="T36" fmla="*/ 21 w 55"/>
                <a:gd name="T37" fmla="*/ 7 h 52"/>
                <a:gd name="T38" fmla="*/ 33 w 55"/>
                <a:gd name="T39" fmla="*/ 3 h 52"/>
                <a:gd name="T40" fmla="*/ 43 w 55"/>
                <a:gd name="T41" fmla="*/ 2 h 52"/>
                <a:gd name="T42" fmla="*/ 51 w 55"/>
                <a:gd name="T43" fmla="*/ 0 h 52"/>
                <a:gd name="T44" fmla="*/ 55 w 55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2">
                  <a:moveTo>
                    <a:pt x="55" y="0"/>
                  </a:moveTo>
                  <a:lnTo>
                    <a:pt x="55" y="3"/>
                  </a:lnTo>
                  <a:lnTo>
                    <a:pt x="55" y="11"/>
                  </a:lnTo>
                  <a:lnTo>
                    <a:pt x="54" y="21"/>
                  </a:lnTo>
                  <a:lnTo>
                    <a:pt x="52" y="29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29" y="42"/>
                  </a:lnTo>
                  <a:lnTo>
                    <a:pt x="18" y="45"/>
                  </a:lnTo>
                  <a:lnTo>
                    <a:pt x="9" y="49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1"/>
                  </a:lnTo>
                  <a:lnTo>
                    <a:pt x="5" y="32"/>
                  </a:lnTo>
                  <a:lnTo>
                    <a:pt x="10" y="21"/>
                  </a:lnTo>
                  <a:lnTo>
                    <a:pt x="16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91"/>
            <p:cNvSpPr/>
            <p:nvPr/>
          </p:nvSpPr>
          <p:spPr bwMode="auto">
            <a:xfrm>
              <a:off x="5466093" y="4235309"/>
              <a:ext cx="1165519" cy="1339853"/>
            </a:xfrm>
            <a:custGeom>
              <a:avLst/>
              <a:gdLst>
                <a:gd name="T0" fmla="*/ 549 w 1063"/>
                <a:gd name="T1" fmla="*/ 3 h 1222"/>
                <a:gd name="T2" fmla="*/ 676 w 1063"/>
                <a:gd name="T3" fmla="*/ 26 h 1222"/>
                <a:gd name="T4" fmla="*/ 790 w 1063"/>
                <a:gd name="T5" fmla="*/ 72 h 1222"/>
                <a:gd name="T6" fmla="*/ 887 w 1063"/>
                <a:gd name="T7" fmla="*/ 136 h 1222"/>
                <a:gd name="T8" fmla="*/ 965 w 1063"/>
                <a:gd name="T9" fmla="*/ 215 h 1222"/>
                <a:gd name="T10" fmla="*/ 1023 w 1063"/>
                <a:gd name="T11" fmla="*/ 304 h 1222"/>
                <a:gd name="T12" fmla="*/ 1056 w 1063"/>
                <a:gd name="T13" fmla="*/ 401 h 1222"/>
                <a:gd name="T14" fmla="*/ 1063 w 1063"/>
                <a:gd name="T15" fmla="*/ 512 h 1222"/>
                <a:gd name="T16" fmla="*/ 1052 w 1063"/>
                <a:gd name="T17" fmla="*/ 626 h 1222"/>
                <a:gd name="T18" fmla="*/ 1024 w 1063"/>
                <a:gd name="T19" fmla="*/ 726 h 1222"/>
                <a:gd name="T20" fmla="*/ 986 w 1063"/>
                <a:gd name="T21" fmla="*/ 812 h 1222"/>
                <a:gd name="T22" fmla="*/ 943 w 1063"/>
                <a:gd name="T23" fmla="*/ 887 h 1222"/>
                <a:gd name="T24" fmla="*/ 900 w 1063"/>
                <a:gd name="T25" fmla="*/ 948 h 1222"/>
                <a:gd name="T26" fmla="*/ 860 w 1063"/>
                <a:gd name="T27" fmla="*/ 999 h 1222"/>
                <a:gd name="T28" fmla="*/ 822 w 1063"/>
                <a:gd name="T29" fmla="*/ 1051 h 1222"/>
                <a:gd name="T30" fmla="*/ 787 w 1063"/>
                <a:gd name="T31" fmla="*/ 1109 h 1222"/>
                <a:gd name="T32" fmla="*/ 762 w 1063"/>
                <a:gd name="T33" fmla="*/ 1159 h 1222"/>
                <a:gd name="T34" fmla="*/ 748 w 1063"/>
                <a:gd name="T35" fmla="*/ 1193 h 1222"/>
                <a:gd name="T36" fmla="*/ 743 w 1063"/>
                <a:gd name="T37" fmla="*/ 1206 h 1222"/>
                <a:gd name="T38" fmla="*/ 693 w 1063"/>
                <a:gd name="T39" fmla="*/ 1216 h 1222"/>
                <a:gd name="T40" fmla="*/ 626 w 1063"/>
                <a:gd name="T41" fmla="*/ 1222 h 1222"/>
                <a:gd name="T42" fmla="*/ 552 w 1063"/>
                <a:gd name="T43" fmla="*/ 1222 h 1222"/>
                <a:gd name="T44" fmla="*/ 478 w 1063"/>
                <a:gd name="T45" fmla="*/ 1220 h 1222"/>
                <a:gd name="T46" fmla="*/ 414 w 1063"/>
                <a:gd name="T47" fmla="*/ 1218 h 1222"/>
                <a:gd name="T48" fmla="*/ 370 w 1063"/>
                <a:gd name="T49" fmla="*/ 1215 h 1222"/>
                <a:gd name="T50" fmla="*/ 353 w 1063"/>
                <a:gd name="T51" fmla="*/ 1214 h 1222"/>
                <a:gd name="T52" fmla="*/ 326 w 1063"/>
                <a:gd name="T53" fmla="*/ 1160 h 1222"/>
                <a:gd name="T54" fmla="*/ 287 w 1063"/>
                <a:gd name="T55" fmla="*/ 1104 h 1222"/>
                <a:gd name="T56" fmla="*/ 239 w 1063"/>
                <a:gd name="T57" fmla="*/ 1045 h 1222"/>
                <a:gd name="T58" fmla="*/ 185 w 1063"/>
                <a:gd name="T59" fmla="*/ 981 h 1222"/>
                <a:gd name="T60" fmla="*/ 131 w 1063"/>
                <a:gd name="T61" fmla="*/ 909 h 1222"/>
                <a:gd name="T62" fmla="*/ 82 w 1063"/>
                <a:gd name="T63" fmla="*/ 829 h 1222"/>
                <a:gd name="T64" fmla="*/ 41 w 1063"/>
                <a:gd name="T65" fmla="*/ 737 h 1222"/>
                <a:gd name="T66" fmla="*/ 12 w 1063"/>
                <a:gd name="T67" fmla="*/ 633 h 1222"/>
                <a:gd name="T68" fmla="*/ 0 w 1063"/>
                <a:gd name="T69" fmla="*/ 513 h 1222"/>
                <a:gd name="T70" fmla="*/ 8 w 1063"/>
                <a:gd name="T71" fmla="*/ 401 h 1222"/>
                <a:gd name="T72" fmla="*/ 37 w 1063"/>
                <a:gd name="T73" fmla="*/ 304 h 1222"/>
                <a:gd name="T74" fmla="*/ 80 w 1063"/>
                <a:gd name="T75" fmla="*/ 223 h 1222"/>
                <a:gd name="T76" fmla="*/ 135 w 1063"/>
                <a:gd name="T77" fmla="*/ 156 h 1222"/>
                <a:gd name="T78" fmla="*/ 198 w 1063"/>
                <a:gd name="T79" fmla="*/ 102 h 1222"/>
                <a:gd name="T80" fmla="*/ 266 w 1063"/>
                <a:gd name="T81" fmla="*/ 61 h 1222"/>
                <a:gd name="T82" fmla="*/ 334 w 1063"/>
                <a:gd name="T83" fmla="*/ 30 h 1222"/>
                <a:gd name="T84" fmla="*/ 398 w 1063"/>
                <a:gd name="T85" fmla="*/ 11 h 1222"/>
                <a:gd name="T86" fmla="*/ 456 w 1063"/>
                <a:gd name="T87" fmla="*/ 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3" h="1222">
                  <a:moveTo>
                    <a:pt x="482" y="0"/>
                  </a:moveTo>
                  <a:lnTo>
                    <a:pt x="549" y="3"/>
                  </a:lnTo>
                  <a:lnTo>
                    <a:pt x="614" y="12"/>
                  </a:lnTo>
                  <a:lnTo>
                    <a:pt x="676" y="26"/>
                  </a:lnTo>
                  <a:lnTo>
                    <a:pt x="735" y="46"/>
                  </a:lnTo>
                  <a:lnTo>
                    <a:pt x="790" y="72"/>
                  </a:lnTo>
                  <a:lnTo>
                    <a:pt x="840" y="102"/>
                  </a:lnTo>
                  <a:lnTo>
                    <a:pt x="887" y="136"/>
                  </a:lnTo>
                  <a:lnTo>
                    <a:pt x="929" y="174"/>
                  </a:lnTo>
                  <a:lnTo>
                    <a:pt x="965" y="215"/>
                  </a:lnTo>
                  <a:lnTo>
                    <a:pt x="997" y="258"/>
                  </a:lnTo>
                  <a:lnTo>
                    <a:pt x="1023" y="304"/>
                  </a:lnTo>
                  <a:lnTo>
                    <a:pt x="1042" y="352"/>
                  </a:lnTo>
                  <a:lnTo>
                    <a:pt x="1056" y="401"/>
                  </a:lnTo>
                  <a:lnTo>
                    <a:pt x="1062" y="452"/>
                  </a:lnTo>
                  <a:lnTo>
                    <a:pt x="1063" y="512"/>
                  </a:lnTo>
                  <a:lnTo>
                    <a:pt x="1061" y="571"/>
                  </a:lnTo>
                  <a:lnTo>
                    <a:pt x="1052" y="626"/>
                  </a:lnTo>
                  <a:lnTo>
                    <a:pt x="1040" y="677"/>
                  </a:lnTo>
                  <a:lnTo>
                    <a:pt x="1024" y="726"/>
                  </a:lnTo>
                  <a:lnTo>
                    <a:pt x="1007" y="770"/>
                  </a:lnTo>
                  <a:lnTo>
                    <a:pt x="986" y="812"/>
                  </a:lnTo>
                  <a:lnTo>
                    <a:pt x="965" y="850"/>
                  </a:lnTo>
                  <a:lnTo>
                    <a:pt x="943" y="887"/>
                  </a:lnTo>
                  <a:lnTo>
                    <a:pt x="921" y="919"/>
                  </a:lnTo>
                  <a:lnTo>
                    <a:pt x="900" y="948"/>
                  </a:lnTo>
                  <a:lnTo>
                    <a:pt x="879" y="976"/>
                  </a:lnTo>
                  <a:lnTo>
                    <a:pt x="860" y="999"/>
                  </a:lnTo>
                  <a:lnTo>
                    <a:pt x="843" y="1020"/>
                  </a:lnTo>
                  <a:lnTo>
                    <a:pt x="822" y="1051"/>
                  </a:lnTo>
                  <a:lnTo>
                    <a:pt x="803" y="1080"/>
                  </a:lnTo>
                  <a:lnTo>
                    <a:pt x="787" y="1109"/>
                  </a:lnTo>
                  <a:lnTo>
                    <a:pt x="773" y="1135"/>
                  </a:lnTo>
                  <a:lnTo>
                    <a:pt x="762" y="1159"/>
                  </a:lnTo>
                  <a:lnTo>
                    <a:pt x="754" y="1178"/>
                  </a:lnTo>
                  <a:lnTo>
                    <a:pt x="748" y="1193"/>
                  </a:lnTo>
                  <a:lnTo>
                    <a:pt x="744" y="1202"/>
                  </a:lnTo>
                  <a:lnTo>
                    <a:pt x="743" y="1206"/>
                  </a:lnTo>
                  <a:lnTo>
                    <a:pt x="720" y="1211"/>
                  </a:lnTo>
                  <a:lnTo>
                    <a:pt x="693" y="1216"/>
                  </a:lnTo>
                  <a:lnTo>
                    <a:pt x="661" y="1219"/>
                  </a:lnTo>
                  <a:lnTo>
                    <a:pt x="626" y="1222"/>
                  </a:lnTo>
                  <a:lnTo>
                    <a:pt x="589" y="1222"/>
                  </a:lnTo>
                  <a:lnTo>
                    <a:pt x="552" y="1222"/>
                  </a:lnTo>
                  <a:lnTo>
                    <a:pt x="514" y="1222"/>
                  </a:lnTo>
                  <a:lnTo>
                    <a:pt x="478" y="1220"/>
                  </a:lnTo>
                  <a:lnTo>
                    <a:pt x="444" y="1219"/>
                  </a:lnTo>
                  <a:lnTo>
                    <a:pt x="414" y="1218"/>
                  </a:lnTo>
                  <a:lnTo>
                    <a:pt x="389" y="1216"/>
                  </a:lnTo>
                  <a:lnTo>
                    <a:pt x="370" y="1215"/>
                  </a:lnTo>
                  <a:lnTo>
                    <a:pt x="356" y="1214"/>
                  </a:lnTo>
                  <a:lnTo>
                    <a:pt x="353" y="1214"/>
                  </a:lnTo>
                  <a:lnTo>
                    <a:pt x="341" y="1186"/>
                  </a:lnTo>
                  <a:lnTo>
                    <a:pt x="326" y="1160"/>
                  </a:lnTo>
                  <a:lnTo>
                    <a:pt x="308" y="1133"/>
                  </a:lnTo>
                  <a:lnTo>
                    <a:pt x="287" y="1104"/>
                  </a:lnTo>
                  <a:lnTo>
                    <a:pt x="264" y="1075"/>
                  </a:lnTo>
                  <a:lnTo>
                    <a:pt x="239" y="1045"/>
                  </a:lnTo>
                  <a:lnTo>
                    <a:pt x="212" y="1014"/>
                  </a:lnTo>
                  <a:lnTo>
                    <a:pt x="185" y="981"/>
                  </a:lnTo>
                  <a:lnTo>
                    <a:pt x="157" y="945"/>
                  </a:lnTo>
                  <a:lnTo>
                    <a:pt x="131" y="909"/>
                  </a:lnTo>
                  <a:lnTo>
                    <a:pt x="106" y="871"/>
                  </a:lnTo>
                  <a:lnTo>
                    <a:pt x="82" y="829"/>
                  </a:lnTo>
                  <a:lnTo>
                    <a:pt x="61" y="784"/>
                  </a:lnTo>
                  <a:lnTo>
                    <a:pt x="41" y="737"/>
                  </a:lnTo>
                  <a:lnTo>
                    <a:pt x="24" y="686"/>
                  </a:lnTo>
                  <a:lnTo>
                    <a:pt x="12" y="633"/>
                  </a:lnTo>
                  <a:lnTo>
                    <a:pt x="3" y="575"/>
                  </a:lnTo>
                  <a:lnTo>
                    <a:pt x="0" y="513"/>
                  </a:lnTo>
                  <a:lnTo>
                    <a:pt x="2" y="455"/>
                  </a:lnTo>
                  <a:lnTo>
                    <a:pt x="8" y="401"/>
                  </a:lnTo>
                  <a:lnTo>
                    <a:pt x="20" y="351"/>
                  </a:lnTo>
                  <a:lnTo>
                    <a:pt x="37" y="304"/>
                  </a:lnTo>
                  <a:lnTo>
                    <a:pt x="57" y="262"/>
                  </a:lnTo>
                  <a:lnTo>
                    <a:pt x="80" y="223"/>
                  </a:lnTo>
                  <a:lnTo>
                    <a:pt x="106" y="187"/>
                  </a:lnTo>
                  <a:lnTo>
                    <a:pt x="135" y="156"/>
                  </a:lnTo>
                  <a:lnTo>
                    <a:pt x="167" y="127"/>
                  </a:lnTo>
                  <a:lnTo>
                    <a:pt x="198" y="102"/>
                  </a:lnTo>
                  <a:lnTo>
                    <a:pt x="232" y="80"/>
                  </a:lnTo>
                  <a:lnTo>
                    <a:pt x="266" y="61"/>
                  </a:lnTo>
                  <a:lnTo>
                    <a:pt x="300" y="43"/>
                  </a:lnTo>
                  <a:lnTo>
                    <a:pt x="334" y="30"/>
                  </a:lnTo>
                  <a:lnTo>
                    <a:pt x="367" y="20"/>
                  </a:lnTo>
                  <a:lnTo>
                    <a:pt x="398" y="11"/>
                  </a:lnTo>
                  <a:lnTo>
                    <a:pt x="428" y="6"/>
                  </a:lnTo>
                  <a:lnTo>
                    <a:pt x="456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92"/>
            <p:cNvSpPr/>
            <p:nvPr/>
          </p:nvSpPr>
          <p:spPr bwMode="auto">
            <a:xfrm>
              <a:off x="5514337" y="4270395"/>
              <a:ext cx="1067935" cy="1248849"/>
            </a:xfrm>
            <a:custGeom>
              <a:avLst/>
              <a:gdLst>
                <a:gd name="T0" fmla="*/ 493 w 974"/>
                <a:gd name="T1" fmla="*/ 2 h 1139"/>
                <a:gd name="T2" fmla="*/ 619 w 974"/>
                <a:gd name="T3" fmla="*/ 30 h 1139"/>
                <a:gd name="T4" fmla="*/ 731 w 974"/>
                <a:gd name="T5" fmla="*/ 82 h 1139"/>
                <a:gd name="T6" fmla="*/ 826 w 974"/>
                <a:gd name="T7" fmla="*/ 154 h 1139"/>
                <a:gd name="T8" fmla="*/ 900 w 974"/>
                <a:gd name="T9" fmla="*/ 239 h 1139"/>
                <a:gd name="T10" fmla="*/ 950 w 974"/>
                <a:gd name="T11" fmla="*/ 335 h 1139"/>
                <a:gd name="T12" fmla="*/ 972 w 974"/>
                <a:gd name="T13" fmla="*/ 433 h 1139"/>
                <a:gd name="T14" fmla="*/ 970 w 974"/>
                <a:gd name="T15" fmla="*/ 551 h 1139"/>
                <a:gd name="T16" fmla="*/ 947 w 974"/>
                <a:gd name="T17" fmla="*/ 654 h 1139"/>
                <a:gd name="T18" fmla="*/ 913 w 974"/>
                <a:gd name="T19" fmla="*/ 743 h 1139"/>
                <a:gd name="T20" fmla="*/ 870 w 974"/>
                <a:gd name="T21" fmla="*/ 819 h 1139"/>
                <a:gd name="T22" fmla="*/ 827 w 974"/>
                <a:gd name="T23" fmla="*/ 882 h 1139"/>
                <a:gd name="T24" fmla="*/ 788 w 974"/>
                <a:gd name="T25" fmla="*/ 933 h 1139"/>
                <a:gd name="T26" fmla="*/ 752 w 974"/>
                <a:gd name="T27" fmla="*/ 982 h 1139"/>
                <a:gd name="T28" fmla="*/ 720 w 974"/>
                <a:gd name="T29" fmla="*/ 1035 h 1139"/>
                <a:gd name="T30" fmla="*/ 697 w 974"/>
                <a:gd name="T31" fmla="*/ 1081 h 1139"/>
                <a:gd name="T32" fmla="*/ 684 w 974"/>
                <a:gd name="T33" fmla="*/ 1112 h 1139"/>
                <a:gd name="T34" fmla="*/ 680 w 974"/>
                <a:gd name="T35" fmla="*/ 1124 h 1139"/>
                <a:gd name="T36" fmla="*/ 634 w 974"/>
                <a:gd name="T37" fmla="*/ 1133 h 1139"/>
                <a:gd name="T38" fmla="*/ 573 w 974"/>
                <a:gd name="T39" fmla="*/ 1137 h 1139"/>
                <a:gd name="T40" fmla="*/ 505 w 974"/>
                <a:gd name="T41" fmla="*/ 1139 h 1139"/>
                <a:gd name="T42" fmla="*/ 437 w 974"/>
                <a:gd name="T43" fmla="*/ 1137 h 1139"/>
                <a:gd name="T44" fmla="*/ 379 w 974"/>
                <a:gd name="T45" fmla="*/ 1135 h 1139"/>
                <a:gd name="T46" fmla="*/ 337 w 974"/>
                <a:gd name="T47" fmla="*/ 1132 h 1139"/>
                <a:gd name="T48" fmla="*/ 323 w 974"/>
                <a:gd name="T49" fmla="*/ 1131 h 1139"/>
                <a:gd name="T50" fmla="*/ 297 w 974"/>
                <a:gd name="T51" fmla="*/ 1078 h 1139"/>
                <a:gd name="T52" fmla="*/ 257 w 974"/>
                <a:gd name="T53" fmla="*/ 1025 h 1139"/>
                <a:gd name="T54" fmla="*/ 209 w 974"/>
                <a:gd name="T55" fmla="*/ 967 h 1139"/>
                <a:gd name="T56" fmla="*/ 158 w 974"/>
                <a:gd name="T57" fmla="*/ 903 h 1139"/>
                <a:gd name="T58" fmla="*/ 107 w 974"/>
                <a:gd name="T59" fmla="*/ 832 h 1139"/>
                <a:gd name="T60" fmla="*/ 61 w 974"/>
                <a:gd name="T61" fmla="*/ 750 h 1139"/>
                <a:gd name="T62" fmla="*/ 24 w 974"/>
                <a:gd name="T63" fmla="*/ 657 h 1139"/>
                <a:gd name="T64" fmla="*/ 4 w 974"/>
                <a:gd name="T65" fmla="*/ 550 h 1139"/>
                <a:gd name="T66" fmla="*/ 2 w 974"/>
                <a:gd name="T67" fmla="*/ 434 h 1139"/>
                <a:gd name="T68" fmla="*/ 21 w 974"/>
                <a:gd name="T69" fmla="*/ 332 h 1139"/>
                <a:gd name="T70" fmla="*/ 55 w 974"/>
                <a:gd name="T71" fmla="*/ 246 h 1139"/>
                <a:gd name="T72" fmla="*/ 103 w 974"/>
                <a:gd name="T73" fmla="*/ 174 h 1139"/>
                <a:gd name="T74" fmla="*/ 159 w 974"/>
                <a:gd name="T75" fmla="*/ 115 h 1139"/>
                <a:gd name="T76" fmla="*/ 222 w 974"/>
                <a:gd name="T77" fmla="*/ 69 h 1139"/>
                <a:gd name="T78" fmla="*/ 286 w 974"/>
                <a:gd name="T79" fmla="*/ 35 h 1139"/>
                <a:gd name="T80" fmla="*/ 348 w 974"/>
                <a:gd name="T81" fmla="*/ 13 h 1139"/>
                <a:gd name="T82" fmla="*/ 403 w 974"/>
                <a:gd name="T83" fmla="*/ 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1139">
                  <a:moveTo>
                    <a:pt x="428" y="0"/>
                  </a:moveTo>
                  <a:lnTo>
                    <a:pt x="493" y="2"/>
                  </a:lnTo>
                  <a:lnTo>
                    <a:pt x="559" y="13"/>
                  </a:lnTo>
                  <a:lnTo>
                    <a:pt x="619" y="30"/>
                  </a:lnTo>
                  <a:lnTo>
                    <a:pt x="678" y="53"/>
                  </a:lnTo>
                  <a:lnTo>
                    <a:pt x="731" y="82"/>
                  </a:lnTo>
                  <a:lnTo>
                    <a:pt x="781" y="116"/>
                  </a:lnTo>
                  <a:lnTo>
                    <a:pt x="826" y="154"/>
                  </a:lnTo>
                  <a:lnTo>
                    <a:pt x="866" y="196"/>
                  </a:lnTo>
                  <a:lnTo>
                    <a:pt x="900" y="239"/>
                  </a:lnTo>
                  <a:lnTo>
                    <a:pt x="929" y="286"/>
                  </a:lnTo>
                  <a:lnTo>
                    <a:pt x="950" y="335"/>
                  </a:lnTo>
                  <a:lnTo>
                    <a:pt x="964" y="383"/>
                  </a:lnTo>
                  <a:lnTo>
                    <a:pt x="972" y="433"/>
                  </a:lnTo>
                  <a:lnTo>
                    <a:pt x="974" y="493"/>
                  </a:lnTo>
                  <a:lnTo>
                    <a:pt x="970" y="551"/>
                  </a:lnTo>
                  <a:lnTo>
                    <a:pt x="960" y="605"/>
                  </a:lnTo>
                  <a:lnTo>
                    <a:pt x="947" y="654"/>
                  </a:lnTo>
                  <a:lnTo>
                    <a:pt x="932" y="700"/>
                  </a:lnTo>
                  <a:lnTo>
                    <a:pt x="913" y="743"/>
                  </a:lnTo>
                  <a:lnTo>
                    <a:pt x="892" y="783"/>
                  </a:lnTo>
                  <a:lnTo>
                    <a:pt x="870" y="819"/>
                  </a:lnTo>
                  <a:lnTo>
                    <a:pt x="849" y="852"/>
                  </a:lnTo>
                  <a:lnTo>
                    <a:pt x="827" y="882"/>
                  </a:lnTo>
                  <a:lnTo>
                    <a:pt x="807" y="910"/>
                  </a:lnTo>
                  <a:lnTo>
                    <a:pt x="788" y="933"/>
                  </a:lnTo>
                  <a:lnTo>
                    <a:pt x="772" y="954"/>
                  </a:lnTo>
                  <a:lnTo>
                    <a:pt x="752" y="982"/>
                  </a:lnTo>
                  <a:lnTo>
                    <a:pt x="735" y="1009"/>
                  </a:lnTo>
                  <a:lnTo>
                    <a:pt x="720" y="1035"/>
                  </a:lnTo>
                  <a:lnTo>
                    <a:pt x="708" y="1060"/>
                  </a:lnTo>
                  <a:lnTo>
                    <a:pt x="697" y="1081"/>
                  </a:lnTo>
                  <a:lnTo>
                    <a:pt x="689" y="1098"/>
                  </a:lnTo>
                  <a:lnTo>
                    <a:pt x="684" y="1112"/>
                  </a:lnTo>
                  <a:lnTo>
                    <a:pt x="682" y="1120"/>
                  </a:lnTo>
                  <a:lnTo>
                    <a:pt x="680" y="1124"/>
                  </a:lnTo>
                  <a:lnTo>
                    <a:pt x="659" y="1129"/>
                  </a:lnTo>
                  <a:lnTo>
                    <a:pt x="634" y="1133"/>
                  </a:lnTo>
                  <a:lnTo>
                    <a:pt x="604" y="1136"/>
                  </a:lnTo>
                  <a:lnTo>
                    <a:pt x="573" y="1137"/>
                  </a:lnTo>
                  <a:lnTo>
                    <a:pt x="539" y="1139"/>
                  </a:lnTo>
                  <a:lnTo>
                    <a:pt x="505" y="1139"/>
                  </a:lnTo>
                  <a:lnTo>
                    <a:pt x="470" y="1139"/>
                  </a:lnTo>
                  <a:lnTo>
                    <a:pt x="437" y="1137"/>
                  </a:lnTo>
                  <a:lnTo>
                    <a:pt x="407" y="1136"/>
                  </a:lnTo>
                  <a:lnTo>
                    <a:pt x="379" y="1135"/>
                  </a:lnTo>
                  <a:lnTo>
                    <a:pt x="356" y="1133"/>
                  </a:lnTo>
                  <a:lnTo>
                    <a:pt x="337" y="1132"/>
                  </a:lnTo>
                  <a:lnTo>
                    <a:pt x="327" y="1132"/>
                  </a:lnTo>
                  <a:lnTo>
                    <a:pt x="323" y="1131"/>
                  </a:lnTo>
                  <a:lnTo>
                    <a:pt x="311" y="1105"/>
                  </a:lnTo>
                  <a:lnTo>
                    <a:pt x="297" y="1078"/>
                  </a:lnTo>
                  <a:lnTo>
                    <a:pt x="278" y="1052"/>
                  </a:lnTo>
                  <a:lnTo>
                    <a:pt x="257" y="1025"/>
                  </a:lnTo>
                  <a:lnTo>
                    <a:pt x="234" y="996"/>
                  </a:lnTo>
                  <a:lnTo>
                    <a:pt x="209" y="967"/>
                  </a:lnTo>
                  <a:lnTo>
                    <a:pt x="184" y="936"/>
                  </a:lnTo>
                  <a:lnTo>
                    <a:pt x="158" y="903"/>
                  </a:lnTo>
                  <a:lnTo>
                    <a:pt x="132" y="869"/>
                  </a:lnTo>
                  <a:lnTo>
                    <a:pt x="107" y="832"/>
                  </a:lnTo>
                  <a:lnTo>
                    <a:pt x="82" y="793"/>
                  </a:lnTo>
                  <a:lnTo>
                    <a:pt x="61" y="750"/>
                  </a:lnTo>
                  <a:lnTo>
                    <a:pt x="41" y="705"/>
                  </a:lnTo>
                  <a:lnTo>
                    <a:pt x="24" y="657"/>
                  </a:lnTo>
                  <a:lnTo>
                    <a:pt x="13" y="606"/>
                  </a:lnTo>
                  <a:lnTo>
                    <a:pt x="4" y="550"/>
                  </a:lnTo>
                  <a:lnTo>
                    <a:pt x="0" y="491"/>
                  </a:lnTo>
                  <a:lnTo>
                    <a:pt x="2" y="434"/>
                  </a:lnTo>
                  <a:lnTo>
                    <a:pt x="9" y="381"/>
                  </a:lnTo>
                  <a:lnTo>
                    <a:pt x="21" y="332"/>
                  </a:lnTo>
                  <a:lnTo>
                    <a:pt x="36" y="288"/>
                  </a:lnTo>
                  <a:lnTo>
                    <a:pt x="55" y="246"/>
                  </a:lnTo>
                  <a:lnTo>
                    <a:pt x="78" y="208"/>
                  </a:lnTo>
                  <a:lnTo>
                    <a:pt x="103" y="174"/>
                  </a:lnTo>
                  <a:lnTo>
                    <a:pt x="130" y="142"/>
                  </a:lnTo>
                  <a:lnTo>
                    <a:pt x="159" y="115"/>
                  </a:lnTo>
                  <a:lnTo>
                    <a:pt x="191" y="90"/>
                  </a:lnTo>
                  <a:lnTo>
                    <a:pt x="222" y="69"/>
                  </a:lnTo>
                  <a:lnTo>
                    <a:pt x="254" y="49"/>
                  </a:lnTo>
                  <a:lnTo>
                    <a:pt x="286" y="35"/>
                  </a:lnTo>
                  <a:lnTo>
                    <a:pt x="318" y="22"/>
                  </a:lnTo>
                  <a:lnTo>
                    <a:pt x="348" y="13"/>
                  </a:lnTo>
                  <a:lnTo>
                    <a:pt x="377" y="6"/>
                  </a:lnTo>
                  <a:lnTo>
                    <a:pt x="403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93"/>
            <p:cNvSpPr/>
            <p:nvPr/>
          </p:nvSpPr>
          <p:spPr bwMode="auto">
            <a:xfrm>
              <a:off x="5568062" y="4336182"/>
              <a:ext cx="900180" cy="439674"/>
            </a:xfrm>
            <a:custGeom>
              <a:avLst/>
              <a:gdLst>
                <a:gd name="T0" fmla="*/ 466 w 821"/>
                <a:gd name="T1" fmla="*/ 5 h 401"/>
                <a:gd name="T2" fmla="*/ 570 w 821"/>
                <a:gd name="T3" fmla="*/ 29 h 401"/>
                <a:gd name="T4" fmla="*/ 654 w 821"/>
                <a:gd name="T5" fmla="*/ 68 h 401"/>
                <a:gd name="T6" fmla="*/ 720 w 821"/>
                <a:gd name="T7" fmla="*/ 116 h 401"/>
                <a:gd name="T8" fmla="*/ 770 w 821"/>
                <a:gd name="T9" fmla="*/ 173 h 401"/>
                <a:gd name="T10" fmla="*/ 803 w 821"/>
                <a:gd name="T11" fmla="*/ 229 h 401"/>
                <a:gd name="T12" fmla="*/ 819 w 821"/>
                <a:gd name="T13" fmla="*/ 284 h 401"/>
                <a:gd name="T14" fmla="*/ 820 w 821"/>
                <a:gd name="T15" fmla="*/ 332 h 401"/>
                <a:gd name="T16" fmla="*/ 808 w 821"/>
                <a:gd name="T17" fmla="*/ 370 h 401"/>
                <a:gd name="T18" fmla="*/ 781 w 821"/>
                <a:gd name="T19" fmla="*/ 393 h 401"/>
                <a:gd name="T20" fmla="*/ 731 w 821"/>
                <a:gd name="T21" fmla="*/ 397 h 401"/>
                <a:gd name="T22" fmla="*/ 663 w 821"/>
                <a:gd name="T23" fmla="*/ 386 h 401"/>
                <a:gd name="T24" fmla="*/ 592 w 821"/>
                <a:gd name="T25" fmla="*/ 368 h 401"/>
                <a:gd name="T26" fmla="*/ 523 w 821"/>
                <a:gd name="T27" fmla="*/ 349 h 401"/>
                <a:gd name="T28" fmla="*/ 457 w 821"/>
                <a:gd name="T29" fmla="*/ 335 h 401"/>
                <a:gd name="T30" fmla="*/ 402 w 821"/>
                <a:gd name="T31" fmla="*/ 331 h 401"/>
                <a:gd name="T32" fmla="*/ 360 w 821"/>
                <a:gd name="T33" fmla="*/ 346 h 401"/>
                <a:gd name="T34" fmla="*/ 324 w 821"/>
                <a:gd name="T35" fmla="*/ 366 h 401"/>
                <a:gd name="T36" fmla="*/ 274 w 821"/>
                <a:gd name="T37" fmla="*/ 382 h 401"/>
                <a:gd name="T38" fmla="*/ 215 w 821"/>
                <a:gd name="T39" fmla="*/ 395 h 401"/>
                <a:gd name="T40" fmla="*/ 155 w 821"/>
                <a:gd name="T41" fmla="*/ 401 h 401"/>
                <a:gd name="T42" fmla="*/ 97 w 821"/>
                <a:gd name="T43" fmla="*/ 399 h 401"/>
                <a:gd name="T44" fmla="*/ 49 w 821"/>
                <a:gd name="T45" fmla="*/ 387 h 401"/>
                <a:gd name="T46" fmla="*/ 13 w 821"/>
                <a:gd name="T47" fmla="*/ 365 h 401"/>
                <a:gd name="T48" fmla="*/ 0 w 821"/>
                <a:gd name="T49" fmla="*/ 331 h 401"/>
                <a:gd name="T50" fmla="*/ 9 w 821"/>
                <a:gd name="T51" fmla="*/ 277 h 401"/>
                <a:gd name="T52" fmla="*/ 42 w 821"/>
                <a:gd name="T53" fmla="*/ 216 h 401"/>
                <a:gd name="T54" fmla="*/ 92 w 821"/>
                <a:gd name="T55" fmla="*/ 152 h 401"/>
                <a:gd name="T56" fmla="*/ 159 w 821"/>
                <a:gd name="T57" fmla="*/ 92 h 401"/>
                <a:gd name="T58" fmla="*/ 235 w 821"/>
                <a:gd name="T59" fmla="*/ 43 h 401"/>
                <a:gd name="T60" fmla="*/ 320 w 821"/>
                <a:gd name="T61" fmla="*/ 10 h 401"/>
                <a:gd name="T62" fmla="*/ 407 w 821"/>
                <a:gd name="T6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1" h="401">
                  <a:moveTo>
                    <a:pt x="407" y="0"/>
                  </a:moveTo>
                  <a:lnTo>
                    <a:pt x="466" y="5"/>
                  </a:lnTo>
                  <a:lnTo>
                    <a:pt x="520" y="16"/>
                  </a:lnTo>
                  <a:lnTo>
                    <a:pt x="570" y="29"/>
                  </a:lnTo>
                  <a:lnTo>
                    <a:pt x="614" y="47"/>
                  </a:lnTo>
                  <a:lnTo>
                    <a:pt x="654" y="68"/>
                  </a:lnTo>
                  <a:lnTo>
                    <a:pt x="689" y="92"/>
                  </a:lnTo>
                  <a:lnTo>
                    <a:pt x="720" y="116"/>
                  </a:lnTo>
                  <a:lnTo>
                    <a:pt x="748" y="144"/>
                  </a:lnTo>
                  <a:lnTo>
                    <a:pt x="770" y="173"/>
                  </a:lnTo>
                  <a:lnTo>
                    <a:pt x="788" y="200"/>
                  </a:lnTo>
                  <a:lnTo>
                    <a:pt x="803" y="229"/>
                  </a:lnTo>
                  <a:lnTo>
                    <a:pt x="812" y="258"/>
                  </a:lnTo>
                  <a:lnTo>
                    <a:pt x="819" y="284"/>
                  </a:lnTo>
                  <a:lnTo>
                    <a:pt x="821" y="310"/>
                  </a:lnTo>
                  <a:lnTo>
                    <a:pt x="820" y="332"/>
                  </a:lnTo>
                  <a:lnTo>
                    <a:pt x="816" y="353"/>
                  </a:lnTo>
                  <a:lnTo>
                    <a:pt x="808" y="370"/>
                  </a:lnTo>
                  <a:lnTo>
                    <a:pt x="796" y="383"/>
                  </a:lnTo>
                  <a:lnTo>
                    <a:pt x="781" y="393"/>
                  </a:lnTo>
                  <a:lnTo>
                    <a:pt x="762" y="397"/>
                  </a:lnTo>
                  <a:lnTo>
                    <a:pt x="731" y="397"/>
                  </a:lnTo>
                  <a:lnTo>
                    <a:pt x="698" y="393"/>
                  </a:lnTo>
                  <a:lnTo>
                    <a:pt x="663" y="386"/>
                  </a:lnTo>
                  <a:lnTo>
                    <a:pt x="627" y="378"/>
                  </a:lnTo>
                  <a:lnTo>
                    <a:pt x="592" y="368"/>
                  </a:lnTo>
                  <a:lnTo>
                    <a:pt x="557" y="359"/>
                  </a:lnTo>
                  <a:lnTo>
                    <a:pt x="523" y="349"/>
                  </a:lnTo>
                  <a:lnTo>
                    <a:pt x="489" y="340"/>
                  </a:lnTo>
                  <a:lnTo>
                    <a:pt x="457" y="335"/>
                  </a:lnTo>
                  <a:lnTo>
                    <a:pt x="428" y="331"/>
                  </a:lnTo>
                  <a:lnTo>
                    <a:pt x="402" y="331"/>
                  </a:lnTo>
                  <a:lnTo>
                    <a:pt x="379" y="336"/>
                  </a:lnTo>
                  <a:lnTo>
                    <a:pt x="360" y="346"/>
                  </a:lnTo>
                  <a:lnTo>
                    <a:pt x="343" y="356"/>
                  </a:lnTo>
                  <a:lnTo>
                    <a:pt x="324" y="366"/>
                  </a:lnTo>
                  <a:lnTo>
                    <a:pt x="300" y="374"/>
                  </a:lnTo>
                  <a:lnTo>
                    <a:pt x="274" y="382"/>
                  </a:lnTo>
                  <a:lnTo>
                    <a:pt x="245" y="389"/>
                  </a:lnTo>
                  <a:lnTo>
                    <a:pt x="215" y="395"/>
                  </a:lnTo>
                  <a:lnTo>
                    <a:pt x="185" y="399"/>
                  </a:lnTo>
                  <a:lnTo>
                    <a:pt x="155" y="401"/>
                  </a:lnTo>
                  <a:lnTo>
                    <a:pt x="125" y="401"/>
                  </a:lnTo>
                  <a:lnTo>
                    <a:pt x="97" y="399"/>
                  </a:lnTo>
                  <a:lnTo>
                    <a:pt x="71" y="394"/>
                  </a:lnTo>
                  <a:lnTo>
                    <a:pt x="49" y="387"/>
                  </a:lnTo>
                  <a:lnTo>
                    <a:pt x="29" y="378"/>
                  </a:lnTo>
                  <a:lnTo>
                    <a:pt x="13" y="365"/>
                  </a:lnTo>
                  <a:lnTo>
                    <a:pt x="4" y="349"/>
                  </a:lnTo>
                  <a:lnTo>
                    <a:pt x="0" y="331"/>
                  </a:lnTo>
                  <a:lnTo>
                    <a:pt x="2" y="306"/>
                  </a:lnTo>
                  <a:lnTo>
                    <a:pt x="9" y="277"/>
                  </a:lnTo>
                  <a:lnTo>
                    <a:pt x="23" y="247"/>
                  </a:lnTo>
                  <a:lnTo>
                    <a:pt x="42" y="216"/>
                  </a:lnTo>
                  <a:lnTo>
                    <a:pt x="64" y="183"/>
                  </a:lnTo>
                  <a:lnTo>
                    <a:pt x="92" y="152"/>
                  </a:lnTo>
                  <a:lnTo>
                    <a:pt x="123" y="122"/>
                  </a:lnTo>
                  <a:lnTo>
                    <a:pt x="159" y="92"/>
                  </a:lnTo>
                  <a:lnTo>
                    <a:pt x="195" y="65"/>
                  </a:lnTo>
                  <a:lnTo>
                    <a:pt x="235" y="43"/>
                  </a:lnTo>
                  <a:lnTo>
                    <a:pt x="277" y="23"/>
                  </a:lnTo>
                  <a:lnTo>
                    <a:pt x="320" y="10"/>
                  </a:lnTo>
                  <a:lnTo>
                    <a:pt x="363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94"/>
            <p:cNvSpPr/>
            <p:nvPr/>
          </p:nvSpPr>
          <p:spPr bwMode="auto">
            <a:xfrm>
              <a:off x="5743493" y="5019266"/>
              <a:ext cx="593176" cy="547125"/>
            </a:xfrm>
            <a:custGeom>
              <a:avLst/>
              <a:gdLst>
                <a:gd name="T0" fmla="*/ 507 w 541"/>
                <a:gd name="T1" fmla="*/ 13 h 499"/>
                <a:gd name="T2" fmla="*/ 537 w 541"/>
                <a:gd name="T3" fmla="*/ 58 h 499"/>
                <a:gd name="T4" fmla="*/ 537 w 541"/>
                <a:gd name="T5" fmla="*/ 115 h 499"/>
                <a:gd name="T6" fmla="*/ 503 w 541"/>
                <a:gd name="T7" fmla="*/ 187 h 499"/>
                <a:gd name="T8" fmla="*/ 441 w 541"/>
                <a:gd name="T9" fmla="*/ 254 h 499"/>
                <a:gd name="T10" fmla="*/ 384 w 541"/>
                <a:gd name="T11" fmla="*/ 327 h 499"/>
                <a:gd name="T12" fmla="*/ 363 w 541"/>
                <a:gd name="T13" fmla="*/ 401 h 499"/>
                <a:gd name="T14" fmla="*/ 363 w 541"/>
                <a:gd name="T15" fmla="*/ 467 h 499"/>
                <a:gd name="T16" fmla="*/ 371 w 541"/>
                <a:gd name="T17" fmla="*/ 494 h 499"/>
                <a:gd name="T18" fmla="*/ 364 w 541"/>
                <a:gd name="T19" fmla="*/ 499 h 499"/>
                <a:gd name="T20" fmla="*/ 357 w 541"/>
                <a:gd name="T21" fmla="*/ 496 h 499"/>
                <a:gd name="T22" fmla="*/ 346 w 541"/>
                <a:gd name="T23" fmla="*/ 427 h 499"/>
                <a:gd name="T24" fmla="*/ 359 w 541"/>
                <a:gd name="T25" fmla="*/ 347 h 499"/>
                <a:gd name="T26" fmla="*/ 405 w 541"/>
                <a:gd name="T27" fmla="*/ 271 h 499"/>
                <a:gd name="T28" fmla="*/ 467 w 541"/>
                <a:gd name="T29" fmla="*/ 206 h 499"/>
                <a:gd name="T30" fmla="*/ 507 w 541"/>
                <a:gd name="T31" fmla="*/ 151 h 499"/>
                <a:gd name="T32" fmla="*/ 528 w 541"/>
                <a:gd name="T33" fmla="*/ 85 h 499"/>
                <a:gd name="T34" fmla="*/ 501 w 541"/>
                <a:gd name="T35" fmla="*/ 28 h 499"/>
                <a:gd name="T36" fmla="*/ 454 w 541"/>
                <a:gd name="T37" fmla="*/ 18 h 499"/>
                <a:gd name="T38" fmla="*/ 407 w 541"/>
                <a:gd name="T39" fmla="*/ 47 h 499"/>
                <a:gd name="T40" fmla="*/ 367 w 541"/>
                <a:gd name="T41" fmla="*/ 89 h 499"/>
                <a:gd name="T42" fmla="*/ 351 w 541"/>
                <a:gd name="T43" fmla="*/ 103 h 499"/>
                <a:gd name="T44" fmla="*/ 344 w 541"/>
                <a:gd name="T45" fmla="*/ 98 h 499"/>
                <a:gd name="T46" fmla="*/ 335 w 541"/>
                <a:gd name="T47" fmla="*/ 67 h 499"/>
                <a:gd name="T48" fmla="*/ 308 w 541"/>
                <a:gd name="T49" fmla="*/ 38 h 499"/>
                <a:gd name="T50" fmla="*/ 257 w 541"/>
                <a:gd name="T51" fmla="*/ 51 h 499"/>
                <a:gd name="T52" fmla="*/ 213 w 541"/>
                <a:gd name="T53" fmla="*/ 107 h 499"/>
                <a:gd name="T54" fmla="*/ 207 w 541"/>
                <a:gd name="T55" fmla="*/ 111 h 499"/>
                <a:gd name="T56" fmla="*/ 200 w 541"/>
                <a:gd name="T57" fmla="*/ 106 h 499"/>
                <a:gd name="T58" fmla="*/ 168 w 541"/>
                <a:gd name="T59" fmla="*/ 50 h 499"/>
                <a:gd name="T60" fmla="*/ 113 w 541"/>
                <a:gd name="T61" fmla="*/ 18 h 499"/>
                <a:gd name="T62" fmla="*/ 46 w 541"/>
                <a:gd name="T63" fmla="*/ 33 h 499"/>
                <a:gd name="T64" fmla="*/ 14 w 541"/>
                <a:gd name="T65" fmla="*/ 84 h 499"/>
                <a:gd name="T66" fmla="*/ 30 w 541"/>
                <a:gd name="T67" fmla="*/ 143 h 499"/>
                <a:gd name="T68" fmla="*/ 77 w 541"/>
                <a:gd name="T69" fmla="*/ 208 h 499"/>
                <a:gd name="T70" fmla="*/ 153 w 541"/>
                <a:gd name="T71" fmla="*/ 304 h 499"/>
                <a:gd name="T72" fmla="*/ 200 w 541"/>
                <a:gd name="T73" fmla="*/ 437 h 499"/>
                <a:gd name="T74" fmla="*/ 204 w 541"/>
                <a:gd name="T75" fmla="*/ 490 h 499"/>
                <a:gd name="T76" fmla="*/ 196 w 541"/>
                <a:gd name="T77" fmla="*/ 491 h 499"/>
                <a:gd name="T78" fmla="*/ 192 w 541"/>
                <a:gd name="T79" fmla="*/ 486 h 499"/>
                <a:gd name="T80" fmla="*/ 162 w 541"/>
                <a:gd name="T81" fmla="*/ 352 h 499"/>
                <a:gd name="T82" fmla="*/ 92 w 541"/>
                <a:gd name="T83" fmla="*/ 250 h 499"/>
                <a:gd name="T84" fmla="*/ 30 w 541"/>
                <a:gd name="T85" fmla="*/ 173 h 499"/>
                <a:gd name="T86" fmla="*/ 0 w 541"/>
                <a:gd name="T87" fmla="*/ 89 h 499"/>
                <a:gd name="T88" fmla="*/ 26 w 541"/>
                <a:gd name="T89" fmla="*/ 30 h 499"/>
                <a:gd name="T90" fmla="*/ 93 w 541"/>
                <a:gd name="T91" fmla="*/ 4 h 499"/>
                <a:gd name="T92" fmla="*/ 153 w 541"/>
                <a:gd name="T93" fmla="*/ 20 h 499"/>
                <a:gd name="T94" fmla="*/ 196 w 541"/>
                <a:gd name="T95" fmla="*/ 67 h 499"/>
                <a:gd name="T96" fmla="*/ 234 w 541"/>
                <a:gd name="T97" fmla="*/ 51 h 499"/>
                <a:gd name="T98" fmla="*/ 292 w 541"/>
                <a:gd name="T99" fmla="*/ 22 h 499"/>
                <a:gd name="T100" fmla="*/ 335 w 541"/>
                <a:gd name="T101" fmla="*/ 38 h 499"/>
                <a:gd name="T102" fmla="*/ 355 w 541"/>
                <a:gd name="T103" fmla="*/ 79 h 499"/>
                <a:gd name="T104" fmla="*/ 405 w 541"/>
                <a:gd name="T105" fmla="*/ 28 h 499"/>
                <a:gd name="T106" fmla="*/ 466 w 541"/>
                <a:gd name="T10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1" h="499">
                  <a:moveTo>
                    <a:pt x="466" y="0"/>
                  </a:moveTo>
                  <a:lnTo>
                    <a:pt x="488" y="4"/>
                  </a:lnTo>
                  <a:lnTo>
                    <a:pt x="507" y="13"/>
                  </a:lnTo>
                  <a:lnTo>
                    <a:pt x="521" y="26"/>
                  </a:lnTo>
                  <a:lnTo>
                    <a:pt x="530" y="41"/>
                  </a:lnTo>
                  <a:lnTo>
                    <a:pt x="537" y="58"/>
                  </a:lnTo>
                  <a:lnTo>
                    <a:pt x="541" y="77"/>
                  </a:lnTo>
                  <a:lnTo>
                    <a:pt x="539" y="96"/>
                  </a:lnTo>
                  <a:lnTo>
                    <a:pt x="537" y="115"/>
                  </a:lnTo>
                  <a:lnTo>
                    <a:pt x="532" y="134"/>
                  </a:lnTo>
                  <a:lnTo>
                    <a:pt x="520" y="161"/>
                  </a:lnTo>
                  <a:lnTo>
                    <a:pt x="503" y="187"/>
                  </a:lnTo>
                  <a:lnTo>
                    <a:pt x="484" y="210"/>
                  </a:lnTo>
                  <a:lnTo>
                    <a:pt x="463" y="232"/>
                  </a:lnTo>
                  <a:lnTo>
                    <a:pt x="441" y="254"/>
                  </a:lnTo>
                  <a:lnTo>
                    <a:pt x="420" y="275"/>
                  </a:lnTo>
                  <a:lnTo>
                    <a:pt x="401" y="300"/>
                  </a:lnTo>
                  <a:lnTo>
                    <a:pt x="384" y="327"/>
                  </a:lnTo>
                  <a:lnTo>
                    <a:pt x="372" y="357"/>
                  </a:lnTo>
                  <a:lnTo>
                    <a:pt x="367" y="378"/>
                  </a:lnTo>
                  <a:lnTo>
                    <a:pt x="363" y="401"/>
                  </a:lnTo>
                  <a:lnTo>
                    <a:pt x="360" y="423"/>
                  </a:lnTo>
                  <a:lnTo>
                    <a:pt x="360" y="446"/>
                  </a:lnTo>
                  <a:lnTo>
                    <a:pt x="363" y="467"/>
                  </a:lnTo>
                  <a:lnTo>
                    <a:pt x="369" y="488"/>
                  </a:lnTo>
                  <a:lnTo>
                    <a:pt x="371" y="491"/>
                  </a:lnTo>
                  <a:lnTo>
                    <a:pt x="371" y="494"/>
                  </a:lnTo>
                  <a:lnTo>
                    <a:pt x="369" y="496"/>
                  </a:lnTo>
                  <a:lnTo>
                    <a:pt x="367" y="498"/>
                  </a:lnTo>
                  <a:lnTo>
                    <a:pt x="364" y="499"/>
                  </a:lnTo>
                  <a:lnTo>
                    <a:pt x="361" y="499"/>
                  </a:lnTo>
                  <a:lnTo>
                    <a:pt x="359" y="499"/>
                  </a:lnTo>
                  <a:lnTo>
                    <a:pt x="357" y="496"/>
                  </a:lnTo>
                  <a:lnTo>
                    <a:pt x="348" y="473"/>
                  </a:lnTo>
                  <a:lnTo>
                    <a:pt x="346" y="450"/>
                  </a:lnTo>
                  <a:lnTo>
                    <a:pt x="346" y="427"/>
                  </a:lnTo>
                  <a:lnTo>
                    <a:pt x="348" y="402"/>
                  </a:lnTo>
                  <a:lnTo>
                    <a:pt x="352" y="374"/>
                  </a:lnTo>
                  <a:lnTo>
                    <a:pt x="359" y="347"/>
                  </a:lnTo>
                  <a:lnTo>
                    <a:pt x="369" y="321"/>
                  </a:lnTo>
                  <a:lnTo>
                    <a:pt x="385" y="295"/>
                  </a:lnTo>
                  <a:lnTo>
                    <a:pt x="405" y="271"/>
                  </a:lnTo>
                  <a:lnTo>
                    <a:pt x="425" y="249"/>
                  </a:lnTo>
                  <a:lnTo>
                    <a:pt x="446" y="228"/>
                  </a:lnTo>
                  <a:lnTo>
                    <a:pt x="467" y="206"/>
                  </a:lnTo>
                  <a:lnTo>
                    <a:pt x="480" y="190"/>
                  </a:lnTo>
                  <a:lnTo>
                    <a:pt x="495" y="172"/>
                  </a:lnTo>
                  <a:lnTo>
                    <a:pt x="507" y="151"/>
                  </a:lnTo>
                  <a:lnTo>
                    <a:pt x="518" y="130"/>
                  </a:lnTo>
                  <a:lnTo>
                    <a:pt x="525" y="107"/>
                  </a:lnTo>
                  <a:lnTo>
                    <a:pt x="528" y="85"/>
                  </a:lnTo>
                  <a:lnTo>
                    <a:pt x="525" y="63"/>
                  </a:lnTo>
                  <a:lnTo>
                    <a:pt x="516" y="43"/>
                  </a:lnTo>
                  <a:lnTo>
                    <a:pt x="501" y="28"/>
                  </a:lnTo>
                  <a:lnTo>
                    <a:pt x="486" y="18"/>
                  </a:lnTo>
                  <a:lnTo>
                    <a:pt x="470" y="16"/>
                  </a:lnTo>
                  <a:lnTo>
                    <a:pt x="454" y="18"/>
                  </a:lnTo>
                  <a:lnTo>
                    <a:pt x="439" y="25"/>
                  </a:lnTo>
                  <a:lnTo>
                    <a:pt x="422" y="35"/>
                  </a:lnTo>
                  <a:lnTo>
                    <a:pt x="407" y="47"/>
                  </a:lnTo>
                  <a:lnTo>
                    <a:pt x="391" y="62"/>
                  </a:lnTo>
                  <a:lnTo>
                    <a:pt x="378" y="75"/>
                  </a:lnTo>
                  <a:lnTo>
                    <a:pt x="367" y="89"/>
                  </a:lnTo>
                  <a:lnTo>
                    <a:pt x="356" y="101"/>
                  </a:lnTo>
                  <a:lnTo>
                    <a:pt x="353" y="102"/>
                  </a:lnTo>
                  <a:lnTo>
                    <a:pt x="351" y="103"/>
                  </a:lnTo>
                  <a:lnTo>
                    <a:pt x="348" y="102"/>
                  </a:lnTo>
                  <a:lnTo>
                    <a:pt x="346" y="101"/>
                  </a:lnTo>
                  <a:lnTo>
                    <a:pt x="344" y="98"/>
                  </a:lnTo>
                  <a:lnTo>
                    <a:pt x="343" y="96"/>
                  </a:lnTo>
                  <a:lnTo>
                    <a:pt x="340" y="81"/>
                  </a:lnTo>
                  <a:lnTo>
                    <a:pt x="335" y="67"/>
                  </a:lnTo>
                  <a:lnTo>
                    <a:pt x="329" y="54"/>
                  </a:lnTo>
                  <a:lnTo>
                    <a:pt x="319" y="45"/>
                  </a:lnTo>
                  <a:lnTo>
                    <a:pt x="308" y="38"/>
                  </a:lnTo>
                  <a:lnTo>
                    <a:pt x="293" y="37"/>
                  </a:lnTo>
                  <a:lnTo>
                    <a:pt x="278" y="41"/>
                  </a:lnTo>
                  <a:lnTo>
                    <a:pt x="257" y="51"/>
                  </a:lnTo>
                  <a:lnTo>
                    <a:pt x="238" y="67"/>
                  </a:lnTo>
                  <a:lnTo>
                    <a:pt x="224" y="86"/>
                  </a:lnTo>
                  <a:lnTo>
                    <a:pt x="213" y="107"/>
                  </a:lnTo>
                  <a:lnTo>
                    <a:pt x="212" y="110"/>
                  </a:lnTo>
                  <a:lnTo>
                    <a:pt x="209" y="111"/>
                  </a:lnTo>
                  <a:lnTo>
                    <a:pt x="207" y="111"/>
                  </a:lnTo>
                  <a:lnTo>
                    <a:pt x="204" y="110"/>
                  </a:lnTo>
                  <a:lnTo>
                    <a:pt x="202" y="109"/>
                  </a:lnTo>
                  <a:lnTo>
                    <a:pt x="200" y="106"/>
                  </a:lnTo>
                  <a:lnTo>
                    <a:pt x="191" y="88"/>
                  </a:lnTo>
                  <a:lnTo>
                    <a:pt x="181" y="68"/>
                  </a:lnTo>
                  <a:lnTo>
                    <a:pt x="168" y="50"/>
                  </a:lnTo>
                  <a:lnTo>
                    <a:pt x="152" y="34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89" y="18"/>
                  </a:lnTo>
                  <a:lnTo>
                    <a:pt x="67" y="24"/>
                  </a:lnTo>
                  <a:lnTo>
                    <a:pt x="46" y="33"/>
                  </a:lnTo>
                  <a:lnTo>
                    <a:pt x="29" y="47"/>
                  </a:lnTo>
                  <a:lnTo>
                    <a:pt x="18" y="64"/>
                  </a:lnTo>
                  <a:lnTo>
                    <a:pt x="14" y="84"/>
                  </a:lnTo>
                  <a:lnTo>
                    <a:pt x="16" y="103"/>
                  </a:lnTo>
                  <a:lnTo>
                    <a:pt x="22" y="123"/>
                  </a:lnTo>
                  <a:lnTo>
                    <a:pt x="30" y="143"/>
                  </a:lnTo>
                  <a:lnTo>
                    <a:pt x="41" y="160"/>
                  </a:lnTo>
                  <a:lnTo>
                    <a:pt x="52" y="175"/>
                  </a:lnTo>
                  <a:lnTo>
                    <a:pt x="77" y="208"/>
                  </a:lnTo>
                  <a:lnTo>
                    <a:pt x="103" y="240"/>
                  </a:lnTo>
                  <a:lnTo>
                    <a:pt x="130" y="270"/>
                  </a:lnTo>
                  <a:lnTo>
                    <a:pt x="153" y="304"/>
                  </a:lnTo>
                  <a:lnTo>
                    <a:pt x="175" y="346"/>
                  </a:lnTo>
                  <a:lnTo>
                    <a:pt x="191" y="390"/>
                  </a:lnTo>
                  <a:lnTo>
                    <a:pt x="200" y="437"/>
                  </a:lnTo>
                  <a:lnTo>
                    <a:pt x="206" y="484"/>
                  </a:lnTo>
                  <a:lnTo>
                    <a:pt x="206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5" y="490"/>
                  </a:lnTo>
                  <a:lnTo>
                    <a:pt x="192" y="488"/>
                  </a:lnTo>
                  <a:lnTo>
                    <a:pt x="192" y="486"/>
                  </a:lnTo>
                  <a:lnTo>
                    <a:pt x="186" y="440"/>
                  </a:lnTo>
                  <a:lnTo>
                    <a:pt x="177" y="395"/>
                  </a:lnTo>
                  <a:lnTo>
                    <a:pt x="162" y="352"/>
                  </a:lnTo>
                  <a:lnTo>
                    <a:pt x="143" y="316"/>
                  </a:lnTo>
                  <a:lnTo>
                    <a:pt x="119" y="282"/>
                  </a:lnTo>
                  <a:lnTo>
                    <a:pt x="92" y="250"/>
                  </a:lnTo>
                  <a:lnTo>
                    <a:pt x="71" y="225"/>
                  </a:lnTo>
                  <a:lnTo>
                    <a:pt x="50" y="200"/>
                  </a:lnTo>
                  <a:lnTo>
                    <a:pt x="30" y="173"/>
                  </a:lnTo>
                  <a:lnTo>
                    <a:pt x="14" y="144"/>
                  </a:lnTo>
                  <a:lnTo>
                    <a:pt x="3" y="114"/>
                  </a:lnTo>
                  <a:lnTo>
                    <a:pt x="0" y="89"/>
                  </a:lnTo>
                  <a:lnTo>
                    <a:pt x="3" y="67"/>
                  </a:lnTo>
                  <a:lnTo>
                    <a:pt x="12" y="47"/>
                  </a:lnTo>
                  <a:lnTo>
                    <a:pt x="26" y="30"/>
                  </a:lnTo>
                  <a:lnTo>
                    <a:pt x="46" y="17"/>
                  </a:lnTo>
                  <a:lnTo>
                    <a:pt x="69" y="8"/>
                  </a:lnTo>
                  <a:lnTo>
                    <a:pt x="93" y="4"/>
                  </a:lnTo>
                  <a:lnTo>
                    <a:pt x="115" y="5"/>
                  </a:lnTo>
                  <a:lnTo>
                    <a:pt x="135" y="11"/>
                  </a:lnTo>
                  <a:lnTo>
                    <a:pt x="153" y="20"/>
                  </a:lnTo>
                  <a:lnTo>
                    <a:pt x="169" y="33"/>
                  </a:lnTo>
                  <a:lnTo>
                    <a:pt x="183" y="48"/>
                  </a:lnTo>
                  <a:lnTo>
                    <a:pt x="196" y="67"/>
                  </a:lnTo>
                  <a:lnTo>
                    <a:pt x="207" y="88"/>
                  </a:lnTo>
                  <a:lnTo>
                    <a:pt x="219" y="68"/>
                  </a:lnTo>
                  <a:lnTo>
                    <a:pt x="234" y="51"/>
                  </a:lnTo>
                  <a:lnTo>
                    <a:pt x="251" y="37"/>
                  </a:lnTo>
                  <a:lnTo>
                    <a:pt x="271" y="26"/>
                  </a:lnTo>
                  <a:lnTo>
                    <a:pt x="292" y="22"/>
                  </a:lnTo>
                  <a:lnTo>
                    <a:pt x="309" y="24"/>
                  </a:lnTo>
                  <a:lnTo>
                    <a:pt x="323" y="29"/>
                  </a:lnTo>
                  <a:lnTo>
                    <a:pt x="335" y="38"/>
                  </a:lnTo>
                  <a:lnTo>
                    <a:pt x="344" y="50"/>
                  </a:lnTo>
                  <a:lnTo>
                    <a:pt x="351" y="64"/>
                  </a:lnTo>
                  <a:lnTo>
                    <a:pt x="355" y="79"/>
                  </a:lnTo>
                  <a:lnTo>
                    <a:pt x="371" y="62"/>
                  </a:lnTo>
                  <a:lnTo>
                    <a:pt x="386" y="45"/>
                  </a:lnTo>
                  <a:lnTo>
                    <a:pt x="405" y="28"/>
                  </a:lnTo>
                  <a:lnTo>
                    <a:pt x="424" y="13"/>
                  </a:lnTo>
                  <a:lnTo>
                    <a:pt x="445" y="4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95"/>
            <p:cNvSpPr/>
            <p:nvPr/>
          </p:nvSpPr>
          <p:spPr bwMode="auto">
            <a:xfrm>
              <a:off x="5909056" y="5772522"/>
              <a:ext cx="377176" cy="116223"/>
            </a:xfrm>
            <a:custGeom>
              <a:avLst/>
              <a:gdLst>
                <a:gd name="T0" fmla="*/ 344 w 344"/>
                <a:gd name="T1" fmla="*/ 0 h 106"/>
                <a:gd name="T2" fmla="*/ 344 w 344"/>
                <a:gd name="T3" fmla="*/ 3 h 106"/>
                <a:gd name="T4" fmla="*/ 343 w 344"/>
                <a:gd name="T5" fmla="*/ 8 h 106"/>
                <a:gd name="T6" fmla="*/ 340 w 344"/>
                <a:gd name="T7" fmla="*/ 17 h 106"/>
                <a:gd name="T8" fmla="*/ 335 w 344"/>
                <a:gd name="T9" fmla="*/ 28 h 106"/>
                <a:gd name="T10" fmla="*/ 327 w 344"/>
                <a:gd name="T11" fmla="*/ 41 h 106"/>
                <a:gd name="T12" fmla="*/ 318 w 344"/>
                <a:gd name="T13" fmla="*/ 54 h 106"/>
                <a:gd name="T14" fmla="*/ 305 w 344"/>
                <a:gd name="T15" fmla="*/ 67 h 106"/>
                <a:gd name="T16" fmla="*/ 289 w 344"/>
                <a:gd name="T17" fmla="*/ 79 h 106"/>
                <a:gd name="T18" fmla="*/ 268 w 344"/>
                <a:gd name="T19" fmla="*/ 91 h 106"/>
                <a:gd name="T20" fmla="*/ 243 w 344"/>
                <a:gd name="T21" fmla="*/ 99 h 106"/>
                <a:gd name="T22" fmla="*/ 214 w 344"/>
                <a:gd name="T23" fmla="*/ 105 h 106"/>
                <a:gd name="T24" fmla="*/ 180 w 344"/>
                <a:gd name="T25" fmla="*/ 106 h 106"/>
                <a:gd name="T26" fmla="*/ 146 w 344"/>
                <a:gd name="T27" fmla="*/ 105 h 106"/>
                <a:gd name="T28" fmla="*/ 116 w 344"/>
                <a:gd name="T29" fmla="*/ 100 h 106"/>
                <a:gd name="T30" fmla="*/ 90 w 344"/>
                <a:gd name="T31" fmla="*/ 91 h 106"/>
                <a:gd name="T32" fmla="*/ 68 w 344"/>
                <a:gd name="T33" fmla="*/ 81 h 106"/>
                <a:gd name="T34" fmla="*/ 49 w 344"/>
                <a:gd name="T35" fmla="*/ 70 h 106"/>
                <a:gd name="T36" fmla="*/ 35 w 344"/>
                <a:gd name="T37" fmla="*/ 58 h 106"/>
                <a:gd name="T38" fmla="*/ 23 w 344"/>
                <a:gd name="T39" fmla="*/ 46 h 106"/>
                <a:gd name="T40" fmla="*/ 14 w 344"/>
                <a:gd name="T41" fmla="*/ 34 h 106"/>
                <a:gd name="T42" fmla="*/ 7 w 344"/>
                <a:gd name="T43" fmla="*/ 24 h 106"/>
                <a:gd name="T44" fmla="*/ 4 w 344"/>
                <a:gd name="T45" fmla="*/ 16 h 106"/>
                <a:gd name="T46" fmla="*/ 1 w 344"/>
                <a:gd name="T47" fmla="*/ 11 h 106"/>
                <a:gd name="T48" fmla="*/ 0 w 344"/>
                <a:gd name="T49" fmla="*/ 9 h 106"/>
                <a:gd name="T50" fmla="*/ 344 w 344"/>
                <a:gd name="T5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06">
                  <a:moveTo>
                    <a:pt x="344" y="0"/>
                  </a:moveTo>
                  <a:lnTo>
                    <a:pt x="344" y="3"/>
                  </a:lnTo>
                  <a:lnTo>
                    <a:pt x="343" y="8"/>
                  </a:lnTo>
                  <a:lnTo>
                    <a:pt x="340" y="17"/>
                  </a:lnTo>
                  <a:lnTo>
                    <a:pt x="335" y="28"/>
                  </a:lnTo>
                  <a:lnTo>
                    <a:pt x="327" y="41"/>
                  </a:lnTo>
                  <a:lnTo>
                    <a:pt x="318" y="54"/>
                  </a:lnTo>
                  <a:lnTo>
                    <a:pt x="305" y="67"/>
                  </a:lnTo>
                  <a:lnTo>
                    <a:pt x="289" y="79"/>
                  </a:lnTo>
                  <a:lnTo>
                    <a:pt x="268" y="91"/>
                  </a:lnTo>
                  <a:lnTo>
                    <a:pt x="243" y="99"/>
                  </a:lnTo>
                  <a:lnTo>
                    <a:pt x="214" y="105"/>
                  </a:lnTo>
                  <a:lnTo>
                    <a:pt x="180" y="106"/>
                  </a:lnTo>
                  <a:lnTo>
                    <a:pt x="146" y="105"/>
                  </a:lnTo>
                  <a:lnTo>
                    <a:pt x="116" y="100"/>
                  </a:lnTo>
                  <a:lnTo>
                    <a:pt x="90" y="91"/>
                  </a:lnTo>
                  <a:lnTo>
                    <a:pt x="68" y="81"/>
                  </a:lnTo>
                  <a:lnTo>
                    <a:pt x="49" y="70"/>
                  </a:lnTo>
                  <a:lnTo>
                    <a:pt x="35" y="58"/>
                  </a:lnTo>
                  <a:lnTo>
                    <a:pt x="23" y="46"/>
                  </a:lnTo>
                  <a:lnTo>
                    <a:pt x="14" y="34"/>
                  </a:lnTo>
                  <a:lnTo>
                    <a:pt x="7" y="24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96"/>
            <p:cNvSpPr/>
            <p:nvPr/>
          </p:nvSpPr>
          <p:spPr bwMode="auto">
            <a:xfrm>
              <a:off x="5871777" y="5710025"/>
              <a:ext cx="444060" cy="98680"/>
            </a:xfrm>
            <a:custGeom>
              <a:avLst/>
              <a:gdLst>
                <a:gd name="T0" fmla="*/ 248 w 405"/>
                <a:gd name="T1" fmla="*/ 0 h 90"/>
                <a:gd name="T2" fmla="*/ 268 w 405"/>
                <a:gd name="T3" fmla="*/ 1 h 90"/>
                <a:gd name="T4" fmla="*/ 290 w 405"/>
                <a:gd name="T5" fmla="*/ 4 h 90"/>
                <a:gd name="T6" fmla="*/ 314 w 405"/>
                <a:gd name="T7" fmla="*/ 6 h 90"/>
                <a:gd name="T8" fmla="*/ 337 w 405"/>
                <a:gd name="T9" fmla="*/ 12 h 90"/>
                <a:gd name="T10" fmla="*/ 360 w 405"/>
                <a:gd name="T11" fmla="*/ 18 h 90"/>
                <a:gd name="T12" fmla="*/ 379 w 405"/>
                <a:gd name="T13" fmla="*/ 25 h 90"/>
                <a:gd name="T14" fmla="*/ 395 w 405"/>
                <a:gd name="T15" fmla="*/ 32 h 90"/>
                <a:gd name="T16" fmla="*/ 404 w 405"/>
                <a:gd name="T17" fmla="*/ 42 h 90"/>
                <a:gd name="T18" fmla="*/ 405 w 405"/>
                <a:gd name="T19" fmla="*/ 51 h 90"/>
                <a:gd name="T20" fmla="*/ 399 w 405"/>
                <a:gd name="T21" fmla="*/ 61 h 90"/>
                <a:gd name="T22" fmla="*/ 386 w 405"/>
                <a:gd name="T23" fmla="*/ 69 h 90"/>
                <a:gd name="T24" fmla="*/ 366 w 405"/>
                <a:gd name="T25" fmla="*/ 76 h 90"/>
                <a:gd name="T26" fmla="*/ 341 w 405"/>
                <a:gd name="T27" fmla="*/ 80 h 90"/>
                <a:gd name="T28" fmla="*/ 312 w 405"/>
                <a:gd name="T29" fmla="*/ 84 h 90"/>
                <a:gd name="T30" fmla="*/ 281 w 405"/>
                <a:gd name="T31" fmla="*/ 85 h 90"/>
                <a:gd name="T32" fmla="*/ 247 w 405"/>
                <a:gd name="T33" fmla="*/ 87 h 90"/>
                <a:gd name="T34" fmla="*/ 210 w 405"/>
                <a:gd name="T35" fmla="*/ 89 h 90"/>
                <a:gd name="T36" fmla="*/ 175 w 405"/>
                <a:gd name="T37" fmla="*/ 90 h 90"/>
                <a:gd name="T38" fmla="*/ 140 w 405"/>
                <a:gd name="T39" fmla="*/ 89 h 90"/>
                <a:gd name="T40" fmla="*/ 106 w 405"/>
                <a:gd name="T41" fmla="*/ 87 h 90"/>
                <a:gd name="T42" fmla="*/ 75 w 405"/>
                <a:gd name="T43" fmla="*/ 85 h 90"/>
                <a:gd name="T44" fmla="*/ 49 w 405"/>
                <a:gd name="T45" fmla="*/ 81 h 90"/>
                <a:gd name="T46" fmla="*/ 27 w 405"/>
                <a:gd name="T47" fmla="*/ 76 h 90"/>
                <a:gd name="T48" fmla="*/ 11 w 405"/>
                <a:gd name="T49" fmla="*/ 69 h 90"/>
                <a:gd name="T50" fmla="*/ 2 w 405"/>
                <a:gd name="T51" fmla="*/ 61 h 90"/>
                <a:gd name="T52" fmla="*/ 0 w 405"/>
                <a:gd name="T53" fmla="*/ 52 h 90"/>
                <a:gd name="T54" fmla="*/ 3 w 405"/>
                <a:gd name="T55" fmla="*/ 43 h 90"/>
                <a:gd name="T56" fmla="*/ 11 w 405"/>
                <a:gd name="T57" fmla="*/ 35 h 90"/>
                <a:gd name="T58" fmla="*/ 22 w 405"/>
                <a:gd name="T59" fmla="*/ 27 h 90"/>
                <a:gd name="T60" fmla="*/ 31 w 405"/>
                <a:gd name="T61" fmla="*/ 22 h 90"/>
                <a:gd name="T62" fmla="*/ 39 w 405"/>
                <a:gd name="T63" fmla="*/ 18 h 90"/>
                <a:gd name="T64" fmla="*/ 41 w 405"/>
                <a:gd name="T65" fmla="*/ 17 h 90"/>
                <a:gd name="T66" fmla="*/ 45 w 405"/>
                <a:gd name="T67" fmla="*/ 17 h 90"/>
                <a:gd name="T68" fmla="*/ 56 w 405"/>
                <a:gd name="T69" fmla="*/ 15 h 90"/>
                <a:gd name="T70" fmla="*/ 72 w 405"/>
                <a:gd name="T71" fmla="*/ 14 h 90"/>
                <a:gd name="T72" fmla="*/ 91 w 405"/>
                <a:gd name="T73" fmla="*/ 12 h 90"/>
                <a:gd name="T74" fmla="*/ 113 w 405"/>
                <a:gd name="T75" fmla="*/ 9 h 90"/>
                <a:gd name="T76" fmla="*/ 138 w 405"/>
                <a:gd name="T77" fmla="*/ 6 h 90"/>
                <a:gd name="T78" fmla="*/ 164 w 405"/>
                <a:gd name="T79" fmla="*/ 4 h 90"/>
                <a:gd name="T80" fmla="*/ 189 w 405"/>
                <a:gd name="T81" fmla="*/ 2 h 90"/>
                <a:gd name="T82" fmla="*/ 212 w 405"/>
                <a:gd name="T83" fmla="*/ 1 h 90"/>
                <a:gd name="T84" fmla="*/ 233 w 405"/>
                <a:gd name="T85" fmla="*/ 0 h 90"/>
                <a:gd name="T86" fmla="*/ 248 w 405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5" h="90">
                  <a:moveTo>
                    <a:pt x="248" y="0"/>
                  </a:moveTo>
                  <a:lnTo>
                    <a:pt x="268" y="1"/>
                  </a:lnTo>
                  <a:lnTo>
                    <a:pt x="290" y="4"/>
                  </a:lnTo>
                  <a:lnTo>
                    <a:pt x="314" y="6"/>
                  </a:lnTo>
                  <a:lnTo>
                    <a:pt x="337" y="12"/>
                  </a:lnTo>
                  <a:lnTo>
                    <a:pt x="360" y="18"/>
                  </a:lnTo>
                  <a:lnTo>
                    <a:pt x="379" y="25"/>
                  </a:lnTo>
                  <a:lnTo>
                    <a:pt x="395" y="32"/>
                  </a:lnTo>
                  <a:lnTo>
                    <a:pt x="404" y="42"/>
                  </a:lnTo>
                  <a:lnTo>
                    <a:pt x="405" y="51"/>
                  </a:lnTo>
                  <a:lnTo>
                    <a:pt x="399" y="61"/>
                  </a:lnTo>
                  <a:lnTo>
                    <a:pt x="386" y="69"/>
                  </a:lnTo>
                  <a:lnTo>
                    <a:pt x="366" y="76"/>
                  </a:lnTo>
                  <a:lnTo>
                    <a:pt x="341" y="80"/>
                  </a:lnTo>
                  <a:lnTo>
                    <a:pt x="312" y="84"/>
                  </a:lnTo>
                  <a:lnTo>
                    <a:pt x="281" y="85"/>
                  </a:lnTo>
                  <a:lnTo>
                    <a:pt x="247" y="87"/>
                  </a:lnTo>
                  <a:lnTo>
                    <a:pt x="210" y="89"/>
                  </a:lnTo>
                  <a:lnTo>
                    <a:pt x="175" y="90"/>
                  </a:lnTo>
                  <a:lnTo>
                    <a:pt x="140" y="89"/>
                  </a:lnTo>
                  <a:lnTo>
                    <a:pt x="106" y="87"/>
                  </a:lnTo>
                  <a:lnTo>
                    <a:pt x="75" y="85"/>
                  </a:lnTo>
                  <a:lnTo>
                    <a:pt x="49" y="81"/>
                  </a:lnTo>
                  <a:lnTo>
                    <a:pt x="27" y="76"/>
                  </a:lnTo>
                  <a:lnTo>
                    <a:pt x="11" y="69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5"/>
                  </a:lnTo>
                  <a:lnTo>
                    <a:pt x="22" y="27"/>
                  </a:lnTo>
                  <a:lnTo>
                    <a:pt x="31" y="22"/>
                  </a:lnTo>
                  <a:lnTo>
                    <a:pt x="39" y="18"/>
                  </a:lnTo>
                  <a:lnTo>
                    <a:pt x="41" y="17"/>
                  </a:lnTo>
                  <a:lnTo>
                    <a:pt x="45" y="17"/>
                  </a:lnTo>
                  <a:lnTo>
                    <a:pt x="56" y="15"/>
                  </a:lnTo>
                  <a:lnTo>
                    <a:pt x="72" y="14"/>
                  </a:lnTo>
                  <a:lnTo>
                    <a:pt x="91" y="12"/>
                  </a:lnTo>
                  <a:lnTo>
                    <a:pt x="113" y="9"/>
                  </a:lnTo>
                  <a:lnTo>
                    <a:pt x="138" y="6"/>
                  </a:lnTo>
                  <a:lnTo>
                    <a:pt x="164" y="4"/>
                  </a:lnTo>
                  <a:lnTo>
                    <a:pt x="189" y="2"/>
                  </a:lnTo>
                  <a:lnTo>
                    <a:pt x="212" y="1"/>
                  </a:lnTo>
                  <a:lnTo>
                    <a:pt x="233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5" name="Freeform 97"/>
            <p:cNvSpPr/>
            <p:nvPr/>
          </p:nvSpPr>
          <p:spPr bwMode="auto">
            <a:xfrm>
              <a:off x="5846559" y="5655203"/>
              <a:ext cx="478049" cy="87715"/>
            </a:xfrm>
            <a:custGeom>
              <a:avLst/>
              <a:gdLst>
                <a:gd name="T0" fmla="*/ 297 w 436"/>
                <a:gd name="T1" fmla="*/ 0 h 80"/>
                <a:gd name="T2" fmla="*/ 313 w 436"/>
                <a:gd name="T3" fmla="*/ 0 h 80"/>
                <a:gd name="T4" fmla="*/ 328 w 436"/>
                <a:gd name="T5" fmla="*/ 0 h 80"/>
                <a:gd name="T6" fmla="*/ 345 w 436"/>
                <a:gd name="T7" fmla="*/ 1 h 80"/>
                <a:gd name="T8" fmla="*/ 362 w 436"/>
                <a:gd name="T9" fmla="*/ 1 h 80"/>
                <a:gd name="T10" fmla="*/ 379 w 436"/>
                <a:gd name="T11" fmla="*/ 4 h 80"/>
                <a:gd name="T12" fmla="*/ 396 w 436"/>
                <a:gd name="T13" fmla="*/ 7 h 80"/>
                <a:gd name="T14" fmla="*/ 410 w 436"/>
                <a:gd name="T15" fmla="*/ 10 h 80"/>
                <a:gd name="T16" fmla="*/ 423 w 436"/>
                <a:gd name="T17" fmla="*/ 16 h 80"/>
                <a:gd name="T18" fmla="*/ 432 w 436"/>
                <a:gd name="T19" fmla="*/ 24 h 80"/>
                <a:gd name="T20" fmla="*/ 436 w 436"/>
                <a:gd name="T21" fmla="*/ 33 h 80"/>
                <a:gd name="T22" fmla="*/ 436 w 436"/>
                <a:gd name="T23" fmla="*/ 44 h 80"/>
                <a:gd name="T24" fmla="*/ 430 w 436"/>
                <a:gd name="T25" fmla="*/ 56 h 80"/>
                <a:gd name="T26" fmla="*/ 419 w 436"/>
                <a:gd name="T27" fmla="*/ 64 h 80"/>
                <a:gd name="T28" fmla="*/ 403 w 436"/>
                <a:gd name="T29" fmla="*/ 69 h 80"/>
                <a:gd name="T30" fmla="*/ 384 w 436"/>
                <a:gd name="T31" fmla="*/ 73 h 80"/>
                <a:gd name="T32" fmla="*/ 360 w 436"/>
                <a:gd name="T33" fmla="*/ 76 h 80"/>
                <a:gd name="T34" fmla="*/ 334 w 436"/>
                <a:gd name="T35" fmla="*/ 76 h 80"/>
                <a:gd name="T36" fmla="*/ 304 w 436"/>
                <a:gd name="T37" fmla="*/ 76 h 80"/>
                <a:gd name="T38" fmla="*/ 274 w 436"/>
                <a:gd name="T39" fmla="*/ 76 h 80"/>
                <a:gd name="T40" fmla="*/ 241 w 436"/>
                <a:gd name="T41" fmla="*/ 76 h 80"/>
                <a:gd name="T42" fmla="*/ 208 w 436"/>
                <a:gd name="T43" fmla="*/ 75 h 80"/>
                <a:gd name="T44" fmla="*/ 174 w 436"/>
                <a:gd name="T45" fmla="*/ 76 h 80"/>
                <a:gd name="T46" fmla="*/ 133 w 436"/>
                <a:gd name="T47" fmla="*/ 77 h 80"/>
                <a:gd name="T48" fmla="*/ 96 w 436"/>
                <a:gd name="T49" fmla="*/ 79 h 80"/>
                <a:gd name="T50" fmla="*/ 67 w 436"/>
                <a:gd name="T51" fmla="*/ 80 h 80"/>
                <a:gd name="T52" fmla="*/ 43 w 436"/>
                <a:gd name="T53" fmla="*/ 80 h 80"/>
                <a:gd name="T54" fmla="*/ 26 w 436"/>
                <a:gd name="T55" fmla="*/ 77 h 80"/>
                <a:gd name="T56" fmla="*/ 13 w 436"/>
                <a:gd name="T57" fmla="*/ 73 h 80"/>
                <a:gd name="T58" fmla="*/ 6 w 436"/>
                <a:gd name="T59" fmla="*/ 65 h 80"/>
                <a:gd name="T60" fmla="*/ 0 w 436"/>
                <a:gd name="T61" fmla="*/ 54 h 80"/>
                <a:gd name="T62" fmla="*/ 3 w 436"/>
                <a:gd name="T63" fmla="*/ 42 h 80"/>
                <a:gd name="T64" fmla="*/ 11 w 436"/>
                <a:gd name="T65" fmla="*/ 33 h 80"/>
                <a:gd name="T66" fmla="*/ 24 w 436"/>
                <a:gd name="T67" fmla="*/ 26 h 80"/>
                <a:gd name="T68" fmla="*/ 38 w 436"/>
                <a:gd name="T69" fmla="*/ 21 h 80"/>
                <a:gd name="T70" fmla="*/ 55 w 436"/>
                <a:gd name="T71" fmla="*/ 17 h 80"/>
                <a:gd name="T72" fmla="*/ 71 w 436"/>
                <a:gd name="T73" fmla="*/ 14 h 80"/>
                <a:gd name="T74" fmla="*/ 84 w 436"/>
                <a:gd name="T75" fmla="*/ 13 h 80"/>
                <a:gd name="T76" fmla="*/ 93 w 436"/>
                <a:gd name="T77" fmla="*/ 12 h 80"/>
                <a:gd name="T78" fmla="*/ 97 w 436"/>
                <a:gd name="T79" fmla="*/ 12 h 80"/>
                <a:gd name="T80" fmla="*/ 101 w 436"/>
                <a:gd name="T81" fmla="*/ 12 h 80"/>
                <a:gd name="T82" fmla="*/ 112 w 436"/>
                <a:gd name="T83" fmla="*/ 10 h 80"/>
                <a:gd name="T84" fmla="*/ 129 w 436"/>
                <a:gd name="T85" fmla="*/ 9 h 80"/>
                <a:gd name="T86" fmla="*/ 151 w 436"/>
                <a:gd name="T87" fmla="*/ 8 h 80"/>
                <a:gd name="T88" fmla="*/ 174 w 436"/>
                <a:gd name="T89" fmla="*/ 7 h 80"/>
                <a:gd name="T90" fmla="*/ 201 w 436"/>
                <a:gd name="T91" fmla="*/ 4 h 80"/>
                <a:gd name="T92" fmla="*/ 228 w 436"/>
                <a:gd name="T93" fmla="*/ 3 h 80"/>
                <a:gd name="T94" fmla="*/ 254 w 436"/>
                <a:gd name="T95" fmla="*/ 1 h 80"/>
                <a:gd name="T96" fmla="*/ 278 w 436"/>
                <a:gd name="T97" fmla="*/ 0 h 80"/>
                <a:gd name="T98" fmla="*/ 297 w 436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6" h="80">
                  <a:moveTo>
                    <a:pt x="297" y="0"/>
                  </a:moveTo>
                  <a:lnTo>
                    <a:pt x="313" y="0"/>
                  </a:lnTo>
                  <a:lnTo>
                    <a:pt x="328" y="0"/>
                  </a:lnTo>
                  <a:lnTo>
                    <a:pt x="345" y="1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0" y="10"/>
                  </a:lnTo>
                  <a:lnTo>
                    <a:pt x="423" y="16"/>
                  </a:lnTo>
                  <a:lnTo>
                    <a:pt x="432" y="24"/>
                  </a:lnTo>
                  <a:lnTo>
                    <a:pt x="436" y="33"/>
                  </a:lnTo>
                  <a:lnTo>
                    <a:pt x="436" y="44"/>
                  </a:lnTo>
                  <a:lnTo>
                    <a:pt x="430" y="56"/>
                  </a:lnTo>
                  <a:lnTo>
                    <a:pt x="419" y="64"/>
                  </a:lnTo>
                  <a:lnTo>
                    <a:pt x="403" y="69"/>
                  </a:lnTo>
                  <a:lnTo>
                    <a:pt x="384" y="73"/>
                  </a:lnTo>
                  <a:lnTo>
                    <a:pt x="360" y="76"/>
                  </a:lnTo>
                  <a:lnTo>
                    <a:pt x="334" y="76"/>
                  </a:lnTo>
                  <a:lnTo>
                    <a:pt x="304" y="76"/>
                  </a:lnTo>
                  <a:lnTo>
                    <a:pt x="274" y="76"/>
                  </a:lnTo>
                  <a:lnTo>
                    <a:pt x="241" y="76"/>
                  </a:lnTo>
                  <a:lnTo>
                    <a:pt x="208" y="75"/>
                  </a:lnTo>
                  <a:lnTo>
                    <a:pt x="174" y="76"/>
                  </a:lnTo>
                  <a:lnTo>
                    <a:pt x="133" y="77"/>
                  </a:lnTo>
                  <a:lnTo>
                    <a:pt x="96" y="79"/>
                  </a:lnTo>
                  <a:lnTo>
                    <a:pt x="67" y="80"/>
                  </a:lnTo>
                  <a:lnTo>
                    <a:pt x="43" y="80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1" y="33"/>
                  </a:lnTo>
                  <a:lnTo>
                    <a:pt x="24" y="26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1" y="14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2"/>
                  </a:lnTo>
                  <a:lnTo>
                    <a:pt x="112" y="10"/>
                  </a:lnTo>
                  <a:lnTo>
                    <a:pt x="129" y="9"/>
                  </a:lnTo>
                  <a:lnTo>
                    <a:pt x="151" y="8"/>
                  </a:lnTo>
                  <a:lnTo>
                    <a:pt x="174" y="7"/>
                  </a:lnTo>
                  <a:lnTo>
                    <a:pt x="201" y="4"/>
                  </a:lnTo>
                  <a:lnTo>
                    <a:pt x="228" y="3"/>
                  </a:lnTo>
                  <a:lnTo>
                    <a:pt x="254" y="1"/>
                  </a:lnTo>
                  <a:lnTo>
                    <a:pt x="278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98"/>
            <p:cNvSpPr/>
            <p:nvPr/>
          </p:nvSpPr>
          <p:spPr bwMode="auto">
            <a:xfrm>
              <a:off x="5842173" y="5608055"/>
              <a:ext cx="490110" cy="74558"/>
            </a:xfrm>
            <a:custGeom>
              <a:avLst/>
              <a:gdLst>
                <a:gd name="T0" fmla="*/ 347 w 447"/>
                <a:gd name="T1" fmla="*/ 0 h 68"/>
                <a:gd name="T2" fmla="*/ 379 w 447"/>
                <a:gd name="T3" fmla="*/ 1 h 68"/>
                <a:gd name="T4" fmla="*/ 405 w 447"/>
                <a:gd name="T5" fmla="*/ 5 h 68"/>
                <a:gd name="T6" fmla="*/ 423 w 447"/>
                <a:gd name="T7" fmla="*/ 10 h 68"/>
                <a:gd name="T8" fmla="*/ 436 w 447"/>
                <a:gd name="T9" fmla="*/ 17 h 68"/>
                <a:gd name="T10" fmla="*/ 444 w 447"/>
                <a:gd name="T11" fmla="*/ 25 h 68"/>
                <a:gd name="T12" fmla="*/ 447 w 447"/>
                <a:gd name="T13" fmla="*/ 33 h 68"/>
                <a:gd name="T14" fmla="*/ 444 w 447"/>
                <a:gd name="T15" fmla="*/ 42 h 68"/>
                <a:gd name="T16" fmla="*/ 438 w 447"/>
                <a:gd name="T17" fmla="*/ 50 h 68"/>
                <a:gd name="T18" fmla="*/ 426 w 447"/>
                <a:gd name="T19" fmla="*/ 55 h 68"/>
                <a:gd name="T20" fmla="*/ 410 w 447"/>
                <a:gd name="T21" fmla="*/ 59 h 68"/>
                <a:gd name="T22" fmla="*/ 388 w 447"/>
                <a:gd name="T23" fmla="*/ 61 h 68"/>
                <a:gd name="T24" fmla="*/ 371 w 447"/>
                <a:gd name="T25" fmla="*/ 63 h 68"/>
                <a:gd name="T26" fmla="*/ 349 w 447"/>
                <a:gd name="T27" fmla="*/ 63 h 68"/>
                <a:gd name="T28" fmla="*/ 320 w 447"/>
                <a:gd name="T29" fmla="*/ 63 h 68"/>
                <a:gd name="T30" fmla="*/ 287 w 447"/>
                <a:gd name="T31" fmla="*/ 63 h 68"/>
                <a:gd name="T32" fmla="*/ 252 w 447"/>
                <a:gd name="T33" fmla="*/ 64 h 68"/>
                <a:gd name="T34" fmla="*/ 216 w 447"/>
                <a:gd name="T35" fmla="*/ 64 h 68"/>
                <a:gd name="T36" fmla="*/ 182 w 447"/>
                <a:gd name="T37" fmla="*/ 64 h 68"/>
                <a:gd name="T38" fmla="*/ 150 w 447"/>
                <a:gd name="T39" fmla="*/ 64 h 68"/>
                <a:gd name="T40" fmla="*/ 122 w 447"/>
                <a:gd name="T41" fmla="*/ 64 h 68"/>
                <a:gd name="T42" fmla="*/ 100 w 447"/>
                <a:gd name="T43" fmla="*/ 64 h 68"/>
                <a:gd name="T44" fmla="*/ 70 w 447"/>
                <a:gd name="T45" fmla="*/ 67 h 68"/>
                <a:gd name="T46" fmla="*/ 46 w 447"/>
                <a:gd name="T47" fmla="*/ 68 h 68"/>
                <a:gd name="T48" fmla="*/ 28 w 447"/>
                <a:gd name="T49" fmla="*/ 68 h 68"/>
                <a:gd name="T50" fmla="*/ 13 w 447"/>
                <a:gd name="T51" fmla="*/ 67 h 68"/>
                <a:gd name="T52" fmla="*/ 6 w 447"/>
                <a:gd name="T53" fmla="*/ 61 h 68"/>
                <a:gd name="T54" fmla="*/ 0 w 447"/>
                <a:gd name="T55" fmla="*/ 52 h 68"/>
                <a:gd name="T56" fmla="*/ 0 w 447"/>
                <a:gd name="T57" fmla="*/ 38 h 68"/>
                <a:gd name="T58" fmla="*/ 7 w 447"/>
                <a:gd name="T59" fmla="*/ 26 h 68"/>
                <a:gd name="T60" fmla="*/ 17 w 447"/>
                <a:gd name="T61" fmla="*/ 18 h 68"/>
                <a:gd name="T62" fmla="*/ 32 w 447"/>
                <a:gd name="T63" fmla="*/ 10 h 68"/>
                <a:gd name="T64" fmla="*/ 49 w 447"/>
                <a:gd name="T65" fmla="*/ 5 h 68"/>
                <a:gd name="T66" fmla="*/ 54 w 447"/>
                <a:gd name="T67" fmla="*/ 5 h 68"/>
                <a:gd name="T68" fmla="*/ 67 w 447"/>
                <a:gd name="T69" fmla="*/ 5 h 68"/>
                <a:gd name="T70" fmla="*/ 87 w 447"/>
                <a:gd name="T71" fmla="*/ 5 h 68"/>
                <a:gd name="T72" fmla="*/ 113 w 447"/>
                <a:gd name="T73" fmla="*/ 5 h 68"/>
                <a:gd name="T74" fmla="*/ 143 w 447"/>
                <a:gd name="T75" fmla="*/ 5 h 68"/>
                <a:gd name="T76" fmla="*/ 176 w 447"/>
                <a:gd name="T77" fmla="*/ 5 h 68"/>
                <a:gd name="T78" fmla="*/ 210 w 447"/>
                <a:gd name="T79" fmla="*/ 4 h 68"/>
                <a:gd name="T80" fmla="*/ 245 w 447"/>
                <a:gd name="T81" fmla="*/ 4 h 68"/>
                <a:gd name="T82" fmla="*/ 278 w 447"/>
                <a:gd name="T83" fmla="*/ 2 h 68"/>
                <a:gd name="T84" fmla="*/ 309 w 447"/>
                <a:gd name="T85" fmla="*/ 1 h 68"/>
                <a:gd name="T86" fmla="*/ 347 w 447"/>
                <a:gd name="T8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68">
                  <a:moveTo>
                    <a:pt x="347" y="0"/>
                  </a:moveTo>
                  <a:lnTo>
                    <a:pt x="379" y="1"/>
                  </a:lnTo>
                  <a:lnTo>
                    <a:pt x="405" y="5"/>
                  </a:lnTo>
                  <a:lnTo>
                    <a:pt x="423" y="10"/>
                  </a:lnTo>
                  <a:lnTo>
                    <a:pt x="436" y="17"/>
                  </a:lnTo>
                  <a:lnTo>
                    <a:pt x="444" y="25"/>
                  </a:lnTo>
                  <a:lnTo>
                    <a:pt x="447" y="33"/>
                  </a:lnTo>
                  <a:lnTo>
                    <a:pt x="444" y="42"/>
                  </a:lnTo>
                  <a:lnTo>
                    <a:pt x="438" y="50"/>
                  </a:lnTo>
                  <a:lnTo>
                    <a:pt x="426" y="55"/>
                  </a:lnTo>
                  <a:lnTo>
                    <a:pt x="410" y="59"/>
                  </a:lnTo>
                  <a:lnTo>
                    <a:pt x="388" y="61"/>
                  </a:lnTo>
                  <a:lnTo>
                    <a:pt x="371" y="63"/>
                  </a:lnTo>
                  <a:lnTo>
                    <a:pt x="349" y="63"/>
                  </a:lnTo>
                  <a:lnTo>
                    <a:pt x="320" y="63"/>
                  </a:lnTo>
                  <a:lnTo>
                    <a:pt x="287" y="63"/>
                  </a:lnTo>
                  <a:lnTo>
                    <a:pt x="252" y="64"/>
                  </a:lnTo>
                  <a:lnTo>
                    <a:pt x="216" y="64"/>
                  </a:lnTo>
                  <a:lnTo>
                    <a:pt x="182" y="64"/>
                  </a:lnTo>
                  <a:lnTo>
                    <a:pt x="150" y="64"/>
                  </a:lnTo>
                  <a:lnTo>
                    <a:pt x="122" y="64"/>
                  </a:lnTo>
                  <a:lnTo>
                    <a:pt x="100" y="64"/>
                  </a:lnTo>
                  <a:lnTo>
                    <a:pt x="70" y="67"/>
                  </a:lnTo>
                  <a:lnTo>
                    <a:pt x="46" y="68"/>
                  </a:lnTo>
                  <a:lnTo>
                    <a:pt x="28" y="68"/>
                  </a:lnTo>
                  <a:lnTo>
                    <a:pt x="13" y="67"/>
                  </a:lnTo>
                  <a:lnTo>
                    <a:pt x="6" y="61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32" y="10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13" y="5"/>
                  </a:lnTo>
                  <a:lnTo>
                    <a:pt x="143" y="5"/>
                  </a:lnTo>
                  <a:lnTo>
                    <a:pt x="176" y="5"/>
                  </a:lnTo>
                  <a:lnTo>
                    <a:pt x="210" y="4"/>
                  </a:lnTo>
                  <a:lnTo>
                    <a:pt x="245" y="4"/>
                  </a:lnTo>
                  <a:lnTo>
                    <a:pt x="278" y="2"/>
                  </a:lnTo>
                  <a:lnTo>
                    <a:pt x="309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99"/>
            <p:cNvSpPr/>
            <p:nvPr/>
          </p:nvSpPr>
          <p:spPr bwMode="auto">
            <a:xfrm>
              <a:off x="5832305" y="5547751"/>
              <a:ext cx="486821" cy="81137"/>
            </a:xfrm>
            <a:custGeom>
              <a:avLst/>
              <a:gdLst>
                <a:gd name="T0" fmla="*/ 386 w 444"/>
                <a:gd name="T1" fmla="*/ 0 h 74"/>
                <a:gd name="T2" fmla="*/ 407 w 444"/>
                <a:gd name="T3" fmla="*/ 0 h 74"/>
                <a:gd name="T4" fmla="*/ 423 w 444"/>
                <a:gd name="T5" fmla="*/ 2 h 74"/>
                <a:gd name="T6" fmla="*/ 435 w 444"/>
                <a:gd name="T7" fmla="*/ 6 h 74"/>
                <a:gd name="T8" fmla="*/ 443 w 444"/>
                <a:gd name="T9" fmla="*/ 14 h 74"/>
                <a:gd name="T10" fmla="*/ 444 w 444"/>
                <a:gd name="T11" fmla="*/ 25 h 74"/>
                <a:gd name="T12" fmla="*/ 439 w 444"/>
                <a:gd name="T13" fmla="*/ 39 h 74"/>
                <a:gd name="T14" fmla="*/ 428 w 444"/>
                <a:gd name="T15" fmla="*/ 50 h 74"/>
                <a:gd name="T16" fmla="*/ 414 w 444"/>
                <a:gd name="T17" fmla="*/ 59 h 74"/>
                <a:gd name="T18" fmla="*/ 396 w 444"/>
                <a:gd name="T19" fmla="*/ 65 h 74"/>
                <a:gd name="T20" fmla="*/ 375 w 444"/>
                <a:gd name="T21" fmla="*/ 69 h 74"/>
                <a:gd name="T22" fmla="*/ 351 w 444"/>
                <a:gd name="T23" fmla="*/ 72 h 74"/>
                <a:gd name="T24" fmla="*/ 326 w 444"/>
                <a:gd name="T25" fmla="*/ 73 h 74"/>
                <a:gd name="T26" fmla="*/ 301 w 444"/>
                <a:gd name="T27" fmla="*/ 73 h 74"/>
                <a:gd name="T28" fmla="*/ 275 w 444"/>
                <a:gd name="T29" fmla="*/ 73 h 74"/>
                <a:gd name="T30" fmla="*/ 250 w 444"/>
                <a:gd name="T31" fmla="*/ 72 h 74"/>
                <a:gd name="T32" fmla="*/ 225 w 444"/>
                <a:gd name="T33" fmla="*/ 72 h 74"/>
                <a:gd name="T34" fmla="*/ 202 w 444"/>
                <a:gd name="T35" fmla="*/ 72 h 74"/>
                <a:gd name="T36" fmla="*/ 176 w 444"/>
                <a:gd name="T37" fmla="*/ 73 h 74"/>
                <a:gd name="T38" fmla="*/ 148 w 444"/>
                <a:gd name="T39" fmla="*/ 73 h 74"/>
                <a:gd name="T40" fmla="*/ 121 w 444"/>
                <a:gd name="T41" fmla="*/ 74 h 74"/>
                <a:gd name="T42" fmla="*/ 94 w 444"/>
                <a:gd name="T43" fmla="*/ 74 h 74"/>
                <a:gd name="T44" fmla="*/ 70 w 444"/>
                <a:gd name="T45" fmla="*/ 73 h 74"/>
                <a:gd name="T46" fmla="*/ 46 w 444"/>
                <a:gd name="T47" fmla="*/ 72 h 74"/>
                <a:gd name="T48" fmla="*/ 28 w 444"/>
                <a:gd name="T49" fmla="*/ 68 h 74"/>
                <a:gd name="T50" fmla="*/ 13 w 444"/>
                <a:gd name="T51" fmla="*/ 61 h 74"/>
                <a:gd name="T52" fmla="*/ 4 w 444"/>
                <a:gd name="T53" fmla="*/ 53 h 74"/>
                <a:gd name="T54" fmla="*/ 0 w 444"/>
                <a:gd name="T55" fmla="*/ 43 h 74"/>
                <a:gd name="T56" fmla="*/ 3 w 444"/>
                <a:gd name="T57" fmla="*/ 31 h 74"/>
                <a:gd name="T58" fmla="*/ 12 w 444"/>
                <a:gd name="T59" fmla="*/ 22 h 74"/>
                <a:gd name="T60" fmla="*/ 28 w 444"/>
                <a:gd name="T61" fmla="*/ 14 h 74"/>
                <a:gd name="T62" fmla="*/ 46 w 444"/>
                <a:gd name="T63" fmla="*/ 10 h 74"/>
                <a:gd name="T64" fmla="*/ 68 w 444"/>
                <a:gd name="T65" fmla="*/ 8 h 74"/>
                <a:gd name="T66" fmla="*/ 94 w 444"/>
                <a:gd name="T67" fmla="*/ 5 h 74"/>
                <a:gd name="T68" fmla="*/ 123 w 444"/>
                <a:gd name="T69" fmla="*/ 5 h 74"/>
                <a:gd name="T70" fmla="*/ 152 w 444"/>
                <a:gd name="T71" fmla="*/ 5 h 74"/>
                <a:gd name="T72" fmla="*/ 183 w 444"/>
                <a:gd name="T73" fmla="*/ 6 h 74"/>
                <a:gd name="T74" fmla="*/ 214 w 444"/>
                <a:gd name="T75" fmla="*/ 8 h 74"/>
                <a:gd name="T76" fmla="*/ 246 w 444"/>
                <a:gd name="T77" fmla="*/ 8 h 74"/>
                <a:gd name="T78" fmla="*/ 278 w 444"/>
                <a:gd name="T79" fmla="*/ 6 h 74"/>
                <a:gd name="T80" fmla="*/ 308 w 444"/>
                <a:gd name="T81" fmla="*/ 5 h 74"/>
                <a:gd name="T82" fmla="*/ 337 w 444"/>
                <a:gd name="T83" fmla="*/ 2 h 74"/>
                <a:gd name="T84" fmla="*/ 363 w 444"/>
                <a:gd name="T85" fmla="*/ 1 h 74"/>
                <a:gd name="T86" fmla="*/ 386 w 444"/>
                <a:gd name="T8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74">
                  <a:moveTo>
                    <a:pt x="386" y="0"/>
                  </a:moveTo>
                  <a:lnTo>
                    <a:pt x="407" y="0"/>
                  </a:lnTo>
                  <a:lnTo>
                    <a:pt x="423" y="2"/>
                  </a:lnTo>
                  <a:lnTo>
                    <a:pt x="435" y="6"/>
                  </a:lnTo>
                  <a:lnTo>
                    <a:pt x="443" y="14"/>
                  </a:lnTo>
                  <a:lnTo>
                    <a:pt x="444" y="25"/>
                  </a:lnTo>
                  <a:lnTo>
                    <a:pt x="439" y="39"/>
                  </a:lnTo>
                  <a:lnTo>
                    <a:pt x="428" y="50"/>
                  </a:lnTo>
                  <a:lnTo>
                    <a:pt x="414" y="59"/>
                  </a:lnTo>
                  <a:lnTo>
                    <a:pt x="396" y="65"/>
                  </a:lnTo>
                  <a:lnTo>
                    <a:pt x="375" y="69"/>
                  </a:lnTo>
                  <a:lnTo>
                    <a:pt x="351" y="72"/>
                  </a:lnTo>
                  <a:lnTo>
                    <a:pt x="326" y="73"/>
                  </a:lnTo>
                  <a:lnTo>
                    <a:pt x="301" y="73"/>
                  </a:lnTo>
                  <a:lnTo>
                    <a:pt x="275" y="73"/>
                  </a:lnTo>
                  <a:lnTo>
                    <a:pt x="250" y="72"/>
                  </a:lnTo>
                  <a:lnTo>
                    <a:pt x="225" y="72"/>
                  </a:lnTo>
                  <a:lnTo>
                    <a:pt x="202" y="72"/>
                  </a:lnTo>
                  <a:lnTo>
                    <a:pt x="176" y="73"/>
                  </a:lnTo>
                  <a:lnTo>
                    <a:pt x="148" y="73"/>
                  </a:lnTo>
                  <a:lnTo>
                    <a:pt x="121" y="74"/>
                  </a:lnTo>
                  <a:lnTo>
                    <a:pt x="94" y="74"/>
                  </a:lnTo>
                  <a:lnTo>
                    <a:pt x="70" y="73"/>
                  </a:lnTo>
                  <a:lnTo>
                    <a:pt x="46" y="72"/>
                  </a:lnTo>
                  <a:lnTo>
                    <a:pt x="28" y="68"/>
                  </a:lnTo>
                  <a:lnTo>
                    <a:pt x="13" y="61"/>
                  </a:lnTo>
                  <a:lnTo>
                    <a:pt x="4" y="53"/>
                  </a:lnTo>
                  <a:lnTo>
                    <a:pt x="0" y="43"/>
                  </a:lnTo>
                  <a:lnTo>
                    <a:pt x="3" y="31"/>
                  </a:lnTo>
                  <a:lnTo>
                    <a:pt x="12" y="22"/>
                  </a:lnTo>
                  <a:lnTo>
                    <a:pt x="28" y="14"/>
                  </a:lnTo>
                  <a:lnTo>
                    <a:pt x="46" y="10"/>
                  </a:lnTo>
                  <a:lnTo>
                    <a:pt x="68" y="8"/>
                  </a:lnTo>
                  <a:lnTo>
                    <a:pt x="94" y="5"/>
                  </a:lnTo>
                  <a:lnTo>
                    <a:pt x="123" y="5"/>
                  </a:lnTo>
                  <a:lnTo>
                    <a:pt x="152" y="5"/>
                  </a:lnTo>
                  <a:lnTo>
                    <a:pt x="183" y="6"/>
                  </a:lnTo>
                  <a:lnTo>
                    <a:pt x="214" y="8"/>
                  </a:lnTo>
                  <a:lnTo>
                    <a:pt x="246" y="8"/>
                  </a:lnTo>
                  <a:lnTo>
                    <a:pt x="278" y="6"/>
                  </a:lnTo>
                  <a:lnTo>
                    <a:pt x="308" y="5"/>
                  </a:lnTo>
                  <a:lnTo>
                    <a:pt x="337" y="2"/>
                  </a:lnTo>
                  <a:lnTo>
                    <a:pt x="363" y="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100"/>
            <p:cNvSpPr/>
            <p:nvPr/>
          </p:nvSpPr>
          <p:spPr bwMode="auto">
            <a:xfrm>
              <a:off x="5878356" y="5553233"/>
              <a:ext cx="398009" cy="54822"/>
            </a:xfrm>
            <a:custGeom>
              <a:avLst/>
              <a:gdLst>
                <a:gd name="T0" fmla="*/ 323 w 363"/>
                <a:gd name="T1" fmla="*/ 0 h 50"/>
                <a:gd name="T2" fmla="*/ 340 w 363"/>
                <a:gd name="T3" fmla="*/ 1 h 50"/>
                <a:gd name="T4" fmla="*/ 352 w 363"/>
                <a:gd name="T5" fmla="*/ 4 h 50"/>
                <a:gd name="T6" fmla="*/ 360 w 363"/>
                <a:gd name="T7" fmla="*/ 9 h 50"/>
                <a:gd name="T8" fmla="*/ 363 w 363"/>
                <a:gd name="T9" fmla="*/ 17 h 50"/>
                <a:gd name="T10" fmla="*/ 360 w 363"/>
                <a:gd name="T11" fmla="*/ 26 h 50"/>
                <a:gd name="T12" fmla="*/ 351 w 363"/>
                <a:gd name="T13" fmla="*/ 33 h 50"/>
                <a:gd name="T14" fmla="*/ 337 w 363"/>
                <a:gd name="T15" fmla="*/ 38 h 50"/>
                <a:gd name="T16" fmla="*/ 320 w 363"/>
                <a:gd name="T17" fmla="*/ 42 h 50"/>
                <a:gd name="T18" fmla="*/ 299 w 363"/>
                <a:gd name="T19" fmla="*/ 43 h 50"/>
                <a:gd name="T20" fmla="*/ 276 w 363"/>
                <a:gd name="T21" fmla="*/ 45 h 50"/>
                <a:gd name="T22" fmla="*/ 253 w 363"/>
                <a:gd name="T23" fmla="*/ 45 h 50"/>
                <a:gd name="T24" fmla="*/ 229 w 363"/>
                <a:gd name="T25" fmla="*/ 45 h 50"/>
                <a:gd name="T26" fmla="*/ 207 w 363"/>
                <a:gd name="T27" fmla="*/ 45 h 50"/>
                <a:gd name="T28" fmla="*/ 186 w 363"/>
                <a:gd name="T29" fmla="*/ 45 h 50"/>
                <a:gd name="T30" fmla="*/ 165 w 363"/>
                <a:gd name="T31" fmla="*/ 45 h 50"/>
                <a:gd name="T32" fmla="*/ 141 w 363"/>
                <a:gd name="T33" fmla="*/ 46 h 50"/>
                <a:gd name="T34" fmla="*/ 118 w 363"/>
                <a:gd name="T35" fmla="*/ 47 h 50"/>
                <a:gd name="T36" fmla="*/ 93 w 363"/>
                <a:gd name="T37" fmla="*/ 48 h 50"/>
                <a:gd name="T38" fmla="*/ 68 w 363"/>
                <a:gd name="T39" fmla="*/ 48 h 50"/>
                <a:gd name="T40" fmla="*/ 47 w 363"/>
                <a:gd name="T41" fmla="*/ 50 h 50"/>
                <a:gd name="T42" fmla="*/ 28 w 363"/>
                <a:gd name="T43" fmla="*/ 48 h 50"/>
                <a:gd name="T44" fmla="*/ 13 w 363"/>
                <a:gd name="T45" fmla="*/ 46 h 50"/>
                <a:gd name="T46" fmla="*/ 4 w 363"/>
                <a:gd name="T47" fmla="*/ 42 h 50"/>
                <a:gd name="T48" fmla="*/ 0 w 363"/>
                <a:gd name="T49" fmla="*/ 37 h 50"/>
                <a:gd name="T50" fmla="*/ 4 w 363"/>
                <a:gd name="T51" fmla="*/ 26 h 50"/>
                <a:gd name="T52" fmla="*/ 14 w 363"/>
                <a:gd name="T53" fmla="*/ 18 h 50"/>
                <a:gd name="T54" fmla="*/ 29 w 363"/>
                <a:gd name="T55" fmla="*/ 13 h 50"/>
                <a:gd name="T56" fmla="*/ 47 w 363"/>
                <a:gd name="T57" fmla="*/ 11 h 50"/>
                <a:gd name="T58" fmla="*/ 69 w 363"/>
                <a:gd name="T59" fmla="*/ 8 h 50"/>
                <a:gd name="T60" fmla="*/ 94 w 363"/>
                <a:gd name="T61" fmla="*/ 8 h 50"/>
                <a:gd name="T62" fmla="*/ 121 w 363"/>
                <a:gd name="T63" fmla="*/ 8 h 50"/>
                <a:gd name="T64" fmla="*/ 147 w 363"/>
                <a:gd name="T65" fmla="*/ 8 h 50"/>
                <a:gd name="T66" fmla="*/ 173 w 363"/>
                <a:gd name="T67" fmla="*/ 9 h 50"/>
                <a:gd name="T68" fmla="*/ 200 w 363"/>
                <a:gd name="T69" fmla="*/ 9 h 50"/>
                <a:gd name="T70" fmla="*/ 228 w 363"/>
                <a:gd name="T71" fmla="*/ 8 h 50"/>
                <a:gd name="T72" fmla="*/ 255 w 363"/>
                <a:gd name="T73" fmla="*/ 5 h 50"/>
                <a:gd name="T74" fmla="*/ 280 w 363"/>
                <a:gd name="T75" fmla="*/ 4 h 50"/>
                <a:gd name="T76" fmla="*/ 302 w 363"/>
                <a:gd name="T77" fmla="*/ 1 h 50"/>
                <a:gd name="T78" fmla="*/ 323 w 363"/>
                <a:gd name="T7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3" h="50">
                  <a:moveTo>
                    <a:pt x="323" y="0"/>
                  </a:moveTo>
                  <a:lnTo>
                    <a:pt x="340" y="1"/>
                  </a:lnTo>
                  <a:lnTo>
                    <a:pt x="352" y="4"/>
                  </a:lnTo>
                  <a:lnTo>
                    <a:pt x="360" y="9"/>
                  </a:lnTo>
                  <a:lnTo>
                    <a:pt x="363" y="17"/>
                  </a:lnTo>
                  <a:lnTo>
                    <a:pt x="360" y="26"/>
                  </a:lnTo>
                  <a:lnTo>
                    <a:pt x="351" y="33"/>
                  </a:lnTo>
                  <a:lnTo>
                    <a:pt x="337" y="38"/>
                  </a:lnTo>
                  <a:lnTo>
                    <a:pt x="320" y="42"/>
                  </a:lnTo>
                  <a:lnTo>
                    <a:pt x="299" y="43"/>
                  </a:lnTo>
                  <a:lnTo>
                    <a:pt x="276" y="45"/>
                  </a:lnTo>
                  <a:lnTo>
                    <a:pt x="253" y="45"/>
                  </a:lnTo>
                  <a:lnTo>
                    <a:pt x="229" y="45"/>
                  </a:lnTo>
                  <a:lnTo>
                    <a:pt x="207" y="45"/>
                  </a:lnTo>
                  <a:lnTo>
                    <a:pt x="186" y="45"/>
                  </a:lnTo>
                  <a:lnTo>
                    <a:pt x="165" y="45"/>
                  </a:lnTo>
                  <a:lnTo>
                    <a:pt x="141" y="46"/>
                  </a:lnTo>
                  <a:lnTo>
                    <a:pt x="118" y="47"/>
                  </a:lnTo>
                  <a:lnTo>
                    <a:pt x="93" y="48"/>
                  </a:lnTo>
                  <a:lnTo>
                    <a:pt x="68" y="48"/>
                  </a:lnTo>
                  <a:lnTo>
                    <a:pt x="47" y="50"/>
                  </a:lnTo>
                  <a:lnTo>
                    <a:pt x="28" y="48"/>
                  </a:lnTo>
                  <a:lnTo>
                    <a:pt x="13" y="46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14" y="18"/>
                  </a:lnTo>
                  <a:lnTo>
                    <a:pt x="29" y="13"/>
                  </a:lnTo>
                  <a:lnTo>
                    <a:pt x="47" y="11"/>
                  </a:lnTo>
                  <a:lnTo>
                    <a:pt x="69" y="8"/>
                  </a:lnTo>
                  <a:lnTo>
                    <a:pt x="94" y="8"/>
                  </a:lnTo>
                  <a:lnTo>
                    <a:pt x="121" y="8"/>
                  </a:lnTo>
                  <a:lnTo>
                    <a:pt x="147" y="8"/>
                  </a:lnTo>
                  <a:lnTo>
                    <a:pt x="173" y="9"/>
                  </a:lnTo>
                  <a:lnTo>
                    <a:pt x="200" y="9"/>
                  </a:lnTo>
                  <a:lnTo>
                    <a:pt x="228" y="8"/>
                  </a:lnTo>
                  <a:lnTo>
                    <a:pt x="255" y="5"/>
                  </a:lnTo>
                  <a:lnTo>
                    <a:pt x="280" y="4"/>
                  </a:lnTo>
                  <a:lnTo>
                    <a:pt x="302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01"/>
            <p:cNvSpPr/>
            <p:nvPr/>
          </p:nvSpPr>
          <p:spPr bwMode="auto">
            <a:xfrm>
              <a:off x="5904671" y="5616827"/>
              <a:ext cx="365116" cy="39472"/>
            </a:xfrm>
            <a:custGeom>
              <a:avLst/>
              <a:gdLst>
                <a:gd name="T0" fmla="*/ 297 w 333"/>
                <a:gd name="T1" fmla="*/ 0 h 36"/>
                <a:gd name="T2" fmla="*/ 311 w 333"/>
                <a:gd name="T3" fmla="*/ 0 h 36"/>
                <a:gd name="T4" fmla="*/ 323 w 333"/>
                <a:gd name="T5" fmla="*/ 2 h 36"/>
                <a:gd name="T6" fmla="*/ 331 w 333"/>
                <a:gd name="T7" fmla="*/ 7 h 36"/>
                <a:gd name="T8" fmla="*/ 333 w 333"/>
                <a:gd name="T9" fmla="*/ 14 h 36"/>
                <a:gd name="T10" fmla="*/ 330 w 333"/>
                <a:gd name="T11" fmla="*/ 22 h 36"/>
                <a:gd name="T12" fmla="*/ 319 w 333"/>
                <a:gd name="T13" fmla="*/ 28 h 36"/>
                <a:gd name="T14" fmla="*/ 303 w 333"/>
                <a:gd name="T15" fmla="*/ 31 h 36"/>
                <a:gd name="T16" fmla="*/ 285 w 333"/>
                <a:gd name="T17" fmla="*/ 34 h 36"/>
                <a:gd name="T18" fmla="*/ 263 w 333"/>
                <a:gd name="T19" fmla="*/ 35 h 36"/>
                <a:gd name="T20" fmla="*/ 239 w 333"/>
                <a:gd name="T21" fmla="*/ 35 h 36"/>
                <a:gd name="T22" fmla="*/ 216 w 333"/>
                <a:gd name="T23" fmla="*/ 35 h 36"/>
                <a:gd name="T24" fmla="*/ 192 w 333"/>
                <a:gd name="T25" fmla="*/ 34 h 36"/>
                <a:gd name="T26" fmla="*/ 171 w 333"/>
                <a:gd name="T27" fmla="*/ 34 h 36"/>
                <a:gd name="T28" fmla="*/ 152 w 333"/>
                <a:gd name="T29" fmla="*/ 34 h 36"/>
                <a:gd name="T30" fmla="*/ 131 w 333"/>
                <a:gd name="T31" fmla="*/ 34 h 36"/>
                <a:gd name="T32" fmla="*/ 107 w 333"/>
                <a:gd name="T33" fmla="*/ 35 h 36"/>
                <a:gd name="T34" fmla="*/ 85 w 333"/>
                <a:gd name="T35" fmla="*/ 35 h 36"/>
                <a:gd name="T36" fmla="*/ 62 w 333"/>
                <a:gd name="T37" fmla="*/ 36 h 36"/>
                <a:gd name="T38" fmla="*/ 43 w 333"/>
                <a:gd name="T39" fmla="*/ 36 h 36"/>
                <a:gd name="T40" fmla="*/ 26 w 333"/>
                <a:gd name="T41" fmla="*/ 35 h 36"/>
                <a:gd name="T42" fmla="*/ 11 w 333"/>
                <a:gd name="T43" fmla="*/ 32 h 36"/>
                <a:gd name="T44" fmla="*/ 4 w 333"/>
                <a:gd name="T45" fmla="*/ 30 h 36"/>
                <a:gd name="T46" fmla="*/ 0 w 333"/>
                <a:gd name="T47" fmla="*/ 25 h 36"/>
                <a:gd name="T48" fmla="*/ 4 w 333"/>
                <a:gd name="T49" fmla="*/ 17 h 36"/>
                <a:gd name="T50" fmla="*/ 13 w 333"/>
                <a:gd name="T51" fmla="*/ 10 h 36"/>
                <a:gd name="T52" fmla="*/ 26 w 333"/>
                <a:gd name="T53" fmla="*/ 6 h 36"/>
                <a:gd name="T54" fmla="*/ 43 w 333"/>
                <a:gd name="T55" fmla="*/ 4 h 36"/>
                <a:gd name="T56" fmla="*/ 64 w 333"/>
                <a:gd name="T57" fmla="*/ 2 h 36"/>
                <a:gd name="T58" fmla="*/ 86 w 333"/>
                <a:gd name="T59" fmla="*/ 2 h 36"/>
                <a:gd name="T60" fmla="*/ 110 w 333"/>
                <a:gd name="T61" fmla="*/ 2 h 36"/>
                <a:gd name="T62" fmla="*/ 134 w 333"/>
                <a:gd name="T63" fmla="*/ 4 h 36"/>
                <a:gd name="T64" fmla="*/ 158 w 333"/>
                <a:gd name="T65" fmla="*/ 5 h 36"/>
                <a:gd name="T66" fmla="*/ 184 w 333"/>
                <a:gd name="T67" fmla="*/ 5 h 36"/>
                <a:gd name="T68" fmla="*/ 209 w 333"/>
                <a:gd name="T69" fmla="*/ 4 h 36"/>
                <a:gd name="T70" fmla="*/ 234 w 333"/>
                <a:gd name="T71" fmla="*/ 2 h 36"/>
                <a:gd name="T72" fmla="*/ 256 w 333"/>
                <a:gd name="T73" fmla="*/ 1 h 36"/>
                <a:gd name="T74" fmla="*/ 277 w 333"/>
                <a:gd name="T75" fmla="*/ 0 h 36"/>
                <a:gd name="T76" fmla="*/ 297 w 333"/>
                <a:gd name="T7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" h="36">
                  <a:moveTo>
                    <a:pt x="297" y="0"/>
                  </a:moveTo>
                  <a:lnTo>
                    <a:pt x="311" y="0"/>
                  </a:lnTo>
                  <a:lnTo>
                    <a:pt x="323" y="2"/>
                  </a:lnTo>
                  <a:lnTo>
                    <a:pt x="331" y="7"/>
                  </a:lnTo>
                  <a:lnTo>
                    <a:pt x="333" y="14"/>
                  </a:lnTo>
                  <a:lnTo>
                    <a:pt x="330" y="22"/>
                  </a:lnTo>
                  <a:lnTo>
                    <a:pt x="319" y="28"/>
                  </a:lnTo>
                  <a:lnTo>
                    <a:pt x="303" y="31"/>
                  </a:lnTo>
                  <a:lnTo>
                    <a:pt x="285" y="34"/>
                  </a:lnTo>
                  <a:lnTo>
                    <a:pt x="263" y="35"/>
                  </a:lnTo>
                  <a:lnTo>
                    <a:pt x="239" y="35"/>
                  </a:lnTo>
                  <a:lnTo>
                    <a:pt x="216" y="35"/>
                  </a:lnTo>
                  <a:lnTo>
                    <a:pt x="192" y="34"/>
                  </a:lnTo>
                  <a:lnTo>
                    <a:pt x="171" y="3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07" y="35"/>
                  </a:lnTo>
                  <a:lnTo>
                    <a:pt x="85" y="35"/>
                  </a:lnTo>
                  <a:lnTo>
                    <a:pt x="62" y="36"/>
                  </a:lnTo>
                  <a:lnTo>
                    <a:pt x="43" y="36"/>
                  </a:lnTo>
                  <a:lnTo>
                    <a:pt x="26" y="35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26" y="6"/>
                  </a:lnTo>
                  <a:lnTo>
                    <a:pt x="43" y="4"/>
                  </a:lnTo>
                  <a:lnTo>
                    <a:pt x="64" y="2"/>
                  </a:lnTo>
                  <a:lnTo>
                    <a:pt x="86" y="2"/>
                  </a:lnTo>
                  <a:lnTo>
                    <a:pt x="110" y="2"/>
                  </a:lnTo>
                  <a:lnTo>
                    <a:pt x="134" y="4"/>
                  </a:lnTo>
                  <a:lnTo>
                    <a:pt x="158" y="5"/>
                  </a:lnTo>
                  <a:lnTo>
                    <a:pt x="184" y="5"/>
                  </a:lnTo>
                  <a:lnTo>
                    <a:pt x="209" y="4"/>
                  </a:lnTo>
                  <a:lnTo>
                    <a:pt x="234" y="2"/>
                  </a:lnTo>
                  <a:lnTo>
                    <a:pt x="256" y="1"/>
                  </a:lnTo>
                  <a:lnTo>
                    <a:pt x="27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02"/>
            <p:cNvSpPr/>
            <p:nvPr/>
          </p:nvSpPr>
          <p:spPr bwMode="auto">
            <a:xfrm>
              <a:off x="5902478" y="5674939"/>
              <a:ext cx="355248" cy="28508"/>
            </a:xfrm>
            <a:custGeom>
              <a:avLst/>
              <a:gdLst>
                <a:gd name="T0" fmla="*/ 96 w 324"/>
                <a:gd name="T1" fmla="*/ 0 h 26"/>
                <a:gd name="T2" fmla="*/ 122 w 324"/>
                <a:gd name="T3" fmla="*/ 2 h 26"/>
                <a:gd name="T4" fmla="*/ 150 w 324"/>
                <a:gd name="T5" fmla="*/ 3 h 26"/>
                <a:gd name="T6" fmla="*/ 177 w 324"/>
                <a:gd name="T7" fmla="*/ 3 h 26"/>
                <a:gd name="T8" fmla="*/ 206 w 324"/>
                <a:gd name="T9" fmla="*/ 3 h 26"/>
                <a:gd name="T10" fmla="*/ 232 w 324"/>
                <a:gd name="T11" fmla="*/ 3 h 26"/>
                <a:gd name="T12" fmla="*/ 257 w 324"/>
                <a:gd name="T13" fmla="*/ 2 h 26"/>
                <a:gd name="T14" fmla="*/ 279 w 324"/>
                <a:gd name="T15" fmla="*/ 2 h 26"/>
                <a:gd name="T16" fmla="*/ 298 w 324"/>
                <a:gd name="T17" fmla="*/ 3 h 26"/>
                <a:gd name="T18" fmla="*/ 312 w 324"/>
                <a:gd name="T19" fmla="*/ 4 h 26"/>
                <a:gd name="T20" fmla="*/ 321 w 324"/>
                <a:gd name="T21" fmla="*/ 7 h 26"/>
                <a:gd name="T22" fmla="*/ 324 w 324"/>
                <a:gd name="T23" fmla="*/ 12 h 26"/>
                <a:gd name="T24" fmla="*/ 320 w 324"/>
                <a:gd name="T25" fmla="*/ 17 h 26"/>
                <a:gd name="T26" fmla="*/ 309 w 324"/>
                <a:gd name="T27" fmla="*/ 20 h 26"/>
                <a:gd name="T28" fmla="*/ 294 w 324"/>
                <a:gd name="T29" fmla="*/ 23 h 26"/>
                <a:gd name="T30" fmla="*/ 274 w 324"/>
                <a:gd name="T31" fmla="*/ 24 h 26"/>
                <a:gd name="T32" fmla="*/ 252 w 324"/>
                <a:gd name="T33" fmla="*/ 25 h 26"/>
                <a:gd name="T34" fmla="*/ 227 w 324"/>
                <a:gd name="T35" fmla="*/ 24 h 26"/>
                <a:gd name="T36" fmla="*/ 202 w 324"/>
                <a:gd name="T37" fmla="*/ 24 h 26"/>
                <a:gd name="T38" fmla="*/ 178 w 324"/>
                <a:gd name="T39" fmla="*/ 24 h 26"/>
                <a:gd name="T40" fmla="*/ 157 w 324"/>
                <a:gd name="T41" fmla="*/ 23 h 26"/>
                <a:gd name="T42" fmla="*/ 136 w 324"/>
                <a:gd name="T43" fmla="*/ 23 h 26"/>
                <a:gd name="T44" fmla="*/ 113 w 324"/>
                <a:gd name="T45" fmla="*/ 24 h 26"/>
                <a:gd name="T46" fmla="*/ 89 w 324"/>
                <a:gd name="T47" fmla="*/ 25 h 26"/>
                <a:gd name="T48" fmla="*/ 67 w 324"/>
                <a:gd name="T49" fmla="*/ 26 h 26"/>
                <a:gd name="T50" fmla="*/ 46 w 324"/>
                <a:gd name="T51" fmla="*/ 26 h 26"/>
                <a:gd name="T52" fmla="*/ 28 w 324"/>
                <a:gd name="T53" fmla="*/ 26 h 26"/>
                <a:gd name="T54" fmla="*/ 13 w 324"/>
                <a:gd name="T55" fmla="*/ 25 h 26"/>
                <a:gd name="T56" fmla="*/ 3 w 324"/>
                <a:gd name="T57" fmla="*/ 21 h 26"/>
                <a:gd name="T58" fmla="*/ 0 w 324"/>
                <a:gd name="T59" fmla="*/ 16 h 26"/>
                <a:gd name="T60" fmla="*/ 4 w 324"/>
                <a:gd name="T61" fmla="*/ 11 h 26"/>
                <a:gd name="T62" fmla="*/ 13 w 324"/>
                <a:gd name="T63" fmla="*/ 7 h 26"/>
                <a:gd name="T64" fmla="*/ 29 w 324"/>
                <a:gd name="T65" fmla="*/ 3 h 26"/>
                <a:gd name="T66" fmla="*/ 49 w 324"/>
                <a:gd name="T67" fmla="*/ 2 h 26"/>
                <a:gd name="T68" fmla="*/ 71 w 324"/>
                <a:gd name="T69" fmla="*/ 0 h 26"/>
                <a:gd name="T70" fmla="*/ 96 w 324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26">
                  <a:moveTo>
                    <a:pt x="96" y="0"/>
                  </a:moveTo>
                  <a:lnTo>
                    <a:pt x="122" y="2"/>
                  </a:lnTo>
                  <a:lnTo>
                    <a:pt x="150" y="3"/>
                  </a:lnTo>
                  <a:lnTo>
                    <a:pt x="177" y="3"/>
                  </a:lnTo>
                  <a:lnTo>
                    <a:pt x="206" y="3"/>
                  </a:lnTo>
                  <a:lnTo>
                    <a:pt x="232" y="3"/>
                  </a:lnTo>
                  <a:lnTo>
                    <a:pt x="257" y="2"/>
                  </a:lnTo>
                  <a:lnTo>
                    <a:pt x="279" y="2"/>
                  </a:lnTo>
                  <a:lnTo>
                    <a:pt x="298" y="3"/>
                  </a:lnTo>
                  <a:lnTo>
                    <a:pt x="312" y="4"/>
                  </a:lnTo>
                  <a:lnTo>
                    <a:pt x="321" y="7"/>
                  </a:lnTo>
                  <a:lnTo>
                    <a:pt x="324" y="12"/>
                  </a:lnTo>
                  <a:lnTo>
                    <a:pt x="320" y="17"/>
                  </a:lnTo>
                  <a:lnTo>
                    <a:pt x="309" y="20"/>
                  </a:lnTo>
                  <a:lnTo>
                    <a:pt x="294" y="23"/>
                  </a:lnTo>
                  <a:lnTo>
                    <a:pt x="274" y="24"/>
                  </a:lnTo>
                  <a:lnTo>
                    <a:pt x="252" y="25"/>
                  </a:lnTo>
                  <a:lnTo>
                    <a:pt x="227" y="24"/>
                  </a:lnTo>
                  <a:lnTo>
                    <a:pt x="202" y="24"/>
                  </a:lnTo>
                  <a:lnTo>
                    <a:pt x="178" y="24"/>
                  </a:lnTo>
                  <a:lnTo>
                    <a:pt x="157" y="23"/>
                  </a:lnTo>
                  <a:lnTo>
                    <a:pt x="136" y="23"/>
                  </a:lnTo>
                  <a:lnTo>
                    <a:pt x="113" y="24"/>
                  </a:lnTo>
                  <a:lnTo>
                    <a:pt x="89" y="25"/>
                  </a:lnTo>
                  <a:lnTo>
                    <a:pt x="67" y="26"/>
                  </a:lnTo>
                  <a:lnTo>
                    <a:pt x="46" y="26"/>
                  </a:lnTo>
                  <a:lnTo>
                    <a:pt x="28" y="26"/>
                  </a:lnTo>
                  <a:lnTo>
                    <a:pt x="13" y="25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3" y="7"/>
                  </a:lnTo>
                  <a:lnTo>
                    <a:pt x="29" y="3"/>
                  </a:lnTo>
                  <a:lnTo>
                    <a:pt x="49" y="2"/>
                  </a:lnTo>
                  <a:lnTo>
                    <a:pt x="7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103"/>
            <p:cNvSpPr/>
            <p:nvPr/>
          </p:nvSpPr>
          <p:spPr bwMode="auto">
            <a:xfrm>
              <a:off x="5920021" y="5724278"/>
              <a:ext cx="325644" cy="29604"/>
            </a:xfrm>
            <a:custGeom>
              <a:avLst/>
              <a:gdLst>
                <a:gd name="T0" fmla="*/ 257 w 297"/>
                <a:gd name="T1" fmla="*/ 0 h 27"/>
                <a:gd name="T2" fmla="*/ 274 w 297"/>
                <a:gd name="T3" fmla="*/ 0 h 27"/>
                <a:gd name="T4" fmla="*/ 285 w 297"/>
                <a:gd name="T5" fmla="*/ 1 h 27"/>
                <a:gd name="T6" fmla="*/ 295 w 297"/>
                <a:gd name="T7" fmla="*/ 5 h 27"/>
                <a:gd name="T8" fmla="*/ 297 w 297"/>
                <a:gd name="T9" fmla="*/ 9 h 27"/>
                <a:gd name="T10" fmla="*/ 293 w 297"/>
                <a:gd name="T11" fmla="*/ 14 h 27"/>
                <a:gd name="T12" fmla="*/ 284 w 297"/>
                <a:gd name="T13" fmla="*/ 18 h 27"/>
                <a:gd name="T14" fmla="*/ 270 w 297"/>
                <a:gd name="T15" fmla="*/ 21 h 27"/>
                <a:gd name="T16" fmla="*/ 251 w 297"/>
                <a:gd name="T17" fmla="*/ 22 h 27"/>
                <a:gd name="T18" fmla="*/ 230 w 297"/>
                <a:gd name="T19" fmla="*/ 23 h 27"/>
                <a:gd name="T20" fmla="*/ 208 w 297"/>
                <a:gd name="T21" fmla="*/ 23 h 27"/>
                <a:gd name="T22" fmla="*/ 186 w 297"/>
                <a:gd name="T23" fmla="*/ 23 h 27"/>
                <a:gd name="T24" fmla="*/ 164 w 297"/>
                <a:gd name="T25" fmla="*/ 22 h 27"/>
                <a:gd name="T26" fmla="*/ 144 w 297"/>
                <a:gd name="T27" fmla="*/ 22 h 27"/>
                <a:gd name="T28" fmla="*/ 124 w 297"/>
                <a:gd name="T29" fmla="*/ 22 h 27"/>
                <a:gd name="T30" fmla="*/ 103 w 297"/>
                <a:gd name="T31" fmla="*/ 23 h 27"/>
                <a:gd name="T32" fmla="*/ 83 w 297"/>
                <a:gd name="T33" fmla="*/ 25 h 27"/>
                <a:gd name="T34" fmla="*/ 62 w 297"/>
                <a:gd name="T35" fmla="*/ 26 h 27"/>
                <a:gd name="T36" fmla="*/ 42 w 297"/>
                <a:gd name="T37" fmla="*/ 27 h 27"/>
                <a:gd name="T38" fmla="*/ 25 w 297"/>
                <a:gd name="T39" fmla="*/ 27 h 27"/>
                <a:gd name="T40" fmla="*/ 12 w 297"/>
                <a:gd name="T41" fmla="*/ 26 h 27"/>
                <a:gd name="T42" fmla="*/ 4 w 297"/>
                <a:gd name="T43" fmla="*/ 22 h 27"/>
                <a:gd name="T44" fmla="*/ 0 w 297"/>
                <a:gd name="T45" fmla="*/ 17 h 27"/>
                <a:gd name="T46" fmla="*/ 4 w 297"/>
                <a:gd name="T47" fmla="*/ 12 h 27"/>
                <a:gd name="T48" fmla="*/ 13 w 297"/>
                <a:gd name="T49" fmla="*/ 8 h 27"/>
                <a:gd name="T50" fmla="*/ 28 w 297"/>
                <a:gd name="T51" fmla="*/ 4 h 27"/>
                <a:gd name="T52" fmla="*/ 45 w 297"/>
                <a:gd name="T53" fmla="*/ 2 h 27"/>
                <a:gd name="T54" fmla="*/ 66 w 297"/>
                <a:gd name="T55" fmla="*/ 1 h 27"/>
                <a:gd name="T56" fmla="*/ 89 w 297"/>
                <a:gd name="T57" fmla="*/ 1 h 27"/>
                <a:gd name="T58" fmla="*/ 113 w 297"/>
                <a:gd name="T59" fmla="*/ 1 h 27"/>
                <a:gd name="T60" fmla="*/ 138 w 297"/>
                <a:gd name="T61" fmla="*/ 1 h 27"/>
                <a:gd name="T62" fmla="*/ 162 w 297"/>
                <a:gd name="T63" fmla="*/ 2 h 27"/>
                <a:gd name="T64" fmla="*/ 189 w 297"/>
                <a:gd name="T65" fmla="*/ 2 h 27"/>
                <a:gd name="T66" fmla="*/ 213 w 297"/>
                <a:gd name="T67" fmla="*/ 1 h 27"/>
                <a:gd name="T68" fmla="*/ 236 w 297"/>
                <a:gd name="T69" fmla="*/ 0 h 27"/>
                <a:gd name="T70" fmla="*/ 257 w 297"/>
                <a:gd name="T7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27">
                  <a:moveTo>
                    <a:pt x="257" y="0"/>
                  </a:moveTo>
                  <a:lnTo>
                    <a:pt x="274" y="0"/>
                  </a:lnTo>
                  <a:lnTo>
                    <a:pt x="285" y="1"/>
                  </a:lnTo>
                  <a:lnTo>
                    <a:pt x="295" y="5"/>
                  </a:lnTo>
                  <a:lnTo>
                    <a:pt x="297" y="9"/>
                  </a:lnTo>
                  <a:lnTo>
                    <a:pt x="293" y="14"/>
                  </a:lnTo>
                  <a:lnTo>
                    <a:pt x="284" y="18"/>
                  </a:lnTo>
                  <a:lnTo>
                    <a:pt x="270" y="21"/>
                  </a:lnTo>
                  <a:lnTo>
                    <a:pt x="251" y="22"/>
                  </a:lnTo>
                  <a:lnTo>
                    <a:pt x="230" y="23"/>
                  </a:lnTo>
                  <a:lnTo>
                    <a:pt x="208" y="23"/>
                  </a:lnTo>
                  <a:lnTo>
                    <a:pt x="186" y="23"/>
                  </a:lnTo>
                  <a:lnTo>
                    <a:pt x="164" y="22"/>
                  </a:lnTo>
                  <a:lnTo>
                    <a:pt x="144" y="22"/>
                  </a:lnTo>
                  <a:lnTo>
                    <a:pt x="124" y="22"/>
                  </a:lnTo>
                  <a:lnTo>
                    <a:pt x="103" y="23"/>
                  </a:lnTo>
                  <a:lnTo>
                    <a:pt x="83" y="25"/>
                  </a:lnTo>
                  <a:lnTo>
                    <a:pt x="62" y="26"/>
                  </a:lnTo>
                  <a:lnTo>
                    <a:pt x="42" y="27"/>
                  </a:lnTo>
                  <a:lnTo>
                    <a:pt x="25" y="27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3" y="8"/>
                  </a:lnTo>
                  <a:lnTo>
                    <a:pt x="28" y="4"/>
                  </a:lnTo>
                  <a:lnTo>
                    <a:pt x="45" y="2"/>
                  </a:lnTo>
                  <a:lnTo>
                    <a:pt x="66" y="1"/>
                  </a:lnTo>
                  <a:lnTo>
                    <a:pt x="89" y="1"/>
                  </a:lnTo>
                  <a:lnTo>
                    <a:pt x="113" y="1"/>
                  </a:lnTo>
                  <a:lnTo>
                    <a:pt x="138" y="1"/>
                  </a:lnTo>
                  <a:lnTo>
                    <a:pt x="162" y="2"/>
                  </a:lnTo>
                  <a:lnTo>
                    <a:pt x="189" y="2"/>
                  </a:lnTo>
                  <a:lnTo>
                    <a:pt x="213" y="1"/>
                  </a:lnTo>
                  <a:lnTo>
                    <a:pt x="236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104"/>
            <p:cNvSpPr/>
            <p:nvPr/>
          </p:nvSpPr>
          <p:spPr bwMode="auto">
            <a:xfrm>
              <a:off x="5454032" y="5162900"/>
              <a:ext cx="197360" cy="283979"/>
            </a:xfrm>
            <a:custGeom>
              <a:avLst/>
              <a:gdLst>
                <a:gd name="T0" fmla="*/ 0 w 180"/>
                <a:gd name="T1" fmla="*/ 0 h 259"/>
                <a:gd name="T2" fmla="*/ 2 w 180"/>
                <a:gd name="T3" fmla="*/ 3 h 259"/>
                <a:gd name="T4" fmla="*/ 7 w 180"/>
                <a:gd name="T5" fmla="*/ 12 h 259"/>
                <a:gd name="T6" fmla="*/ 14 w 180"/>
                <a:gd name="T7" fmla="*/ 26 h 259"/>
                <a:gd name="T8" fmla="*/ 24 w 180"/>
                <a:gd name="T9" fmla="*/ 43 h 259"/>
                <a:gd name="T10" fmla="*/ 38 w 180"/>
                <a:gd name="T11" fmla="*/ 65 h 259"/>
                <a:gd name="T12" fmla="*/ 52 w 180"/>
                <a:gd name="T13" fmla="*/ 89 h 259"/>
                <a:gd name="T14" fmla="*/ 68 w 180"/>
                <a:gd name="T15" fmla="*/ 115 h 259"/>
                <a:gd name="T16" fmla="*/ 86 w 180"/>
                <a:gd name="T17" fmla="*/ 141 h 259"/>
                <a:gd name="T18" fmla="*/ 104 w 180"/>
                <a:gd name="T19" fmla="*/ 168 h 259"/>
                <a:gd name="T20" fmla="*/ 123 w 180"/>
                <a:gd name="T21" fmla="*/ 194 h 259"/>
                <a:gd name="T22" fmla="*/ 142 w 180"/>
                <a:gd name="T23" fmla="*/ 219 h 259"/>
                <a:gd name="T24" fmla="*/ 162 w 180"/>
                <a:gd name="T25" fmla="*/ 240 h 259"/>
                <a:gd name="T26" fmla="*/ 180 w 180"/>
                <a:gd name="T27" fmla="*/ 259 h 259"/>
                <a:gd name="T28" fmla="*/ 178 w 180"/>
                <a:gd name="T29" fmla="*/ 257 h 259"/>
                <a:gd name="T30" fmla="*/ 170 w 180"/>
                <a:gd name="T31" fmla="*/ 251 h 259"/>
                <a:gd name="T32" fmla="*/ 159 w 180"/>
                <a:gd name="T33" fmla="*/ 243 h 259"/>
                <a:gd name="T34" fmla="*/ 145 w 180"/>
                <a:gd name="T35" fmla="*/ 232 h 259"/>
                <a:gd name="T36" fmla="*/ 128 w 180"/>
                <a:gd name="T37" fmla="*/ 217 h 259"/>
                <a:gd name="T38" fmla="*/ 108 w 180"/>
                <a:gd name="T39" fmla="*/ 200 h 259"/>
                <a:gd name="T40" fmla="*/ 89 w 180"/>
                <a:gd name="T41" fmla="*/ 179 h 259"/>
                <a:gd name="T42" fmla="*/ 70 w 180"/>
                <a:gd name="T43" fmla="*/ 157 h 259"/>
                <a:gd name="T44" fmla="*/ 51 w 180"/>
                <a:gd name="T45" fmla="*/ 131 h 259"/>
                <a:gd name="T46" fmla="*/ 34 w 180"/>
                <a:gd name="T47" fmla="*/ 102 h 259"/>
                <a:gd name="T48" fmla="*/ 19 w 180"/>
                <a:gd name="T49" fmla="*/ 71 h 259"/>
                <a:gd name="T50" fmla="*/ 7 w 180"/>
                <a:gd name="T51" fmla="*/ 37 h 259"/>
                <a:gd name="T52" fmla="*/ 0 w 180"/>
                <a:gd name="T5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59">
                  <a:moveTo>
                    <a:pt x="0" y="0"/>
                  </a:moveTo>
                  <a:lnTo>
                    <a:pt x="2" y="3"/>
                  </a:lnTo>
                  <a:lnTo>
                    <a:pt x="7" y="12"/>
                  </a:lnTo>
                  <a:lnTo>
                    <a:pt x="14" y="26"/>
                  </a:lnTo>
                  <a:lnTo>
                    <a:pt x="24" y="43"/>
                  </a:lnTo>
                  <a:lnTo>
                    <a:pt x="38" y="65"/>
                  </a:lnTo>
                  <a:lnTo>
                    <a:pt x="52" y="89"/>
                  </a:lnTo>
                  <a:lnTo>
                    <a:pt x="68" y="115"/>
                  </a:lnTo>
                  <a:lnTo>
                    <a:pt x="86" y="141"/>
                  </a:lnTo>
                  <a:lnTo>
                    <a:pt x="104" y="168"/>
                  </a:lnTo>
                  <a:lnTo>
                    <a:pt x="123" y="194"/>
                  </a:lnTo>
                  <a:lnTo>
                    <a:pt x="142" y="219"/>
                  </a:lnTo>
                  <a:lnTo>
                    <a:pt x="162" y="240"/>
                  </a:lnTo>
                  <a:lnTo>
                    <a:pt x="180" y="259"/>
                  </a:lnTo>
                  <a:lnTo>
                    <a:pt x="178" y="257"/>
                  </a:lnTo>
                  <a:lnTo>
                    <a:pt x="170" y="251"/>
                  </a:lnTo>
                  <a:lnTo>
                    <a:pt x="159" y="243"/>
                  </a:lnTo>
                  <a:lnTo>
                    <a:pt x="145" y="232"/>
                  </a:lnTo>
                  <a:lnTo>
                    <a:pt x="128" y="217"/>
                  </a:lnTo>
                  <a:lnTo>
                    <a:pt x="108" y="200"/>
                  </a:lnTo>
                  <a:lnTo>
                    <a:pt x="89" y="179"/>
                  </a:lnTo>
                  <a:lnTo>
                    <a:pt x="70" y="157"/>
                  </a:lnTo>
                  <a:lnTo>
                    <a:pt x="51" y="131"/>
                  </a:lnTo>
                  <a:lnTo>
                    <a:pt x="34" y="102"/>
                  </a:lnTo>
                  <a:lnTo>
                    <a:pt x="19" y="71"/>
                  </a:lnTo>
                  <a:lnTo>
                    <a:pt x="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105"/>
            <p:cNvSpPr/>
            <p:nvPr/>
          </p:nvSpPr>
          <p:spPr bwMode="auto">
            <a:xfrm>
              <a:off x="5275312" y="5194697"/>
              <a:ext cx="369502" cy="423227"/>
            </a:xfrm>
            <a:custGeom>
              <a:avLst/>
              <a:gdLst>
                <a:gd name="T0" fmla="*/ 0 w 337"/>
                <a:gd name="T1" fmla="*/ 0 h 386"/>
                <a:gd name="T2" fmla="*/ 3 w 337"/>
                <a:gd name="T3" fmla="*/ 4 h 386"/>
                <a:gd name="T4" fmla="*/ 7 w 337"/>
                <a:gd name="T5" fmla="*/ 13 h 386"/>
                <a:gd name="T6" fmla="*/ 15 w 337"/>
                <a:gd name="T7" fmla="*/ 27 h 386"/>
                <a:gd name="T8" fmla="*/ 25 w 337"/>
                <a:gd name="T9" fmla="*/ 46 h 386"/>
                <a:gd name="T10" fmla="*/ 38 w 337"/>
                <a:gd name="T11" fmla="*/ 68 h 386"/>
                <a:gd name="T12" fmla="*/ 55 w 337"/>
                <a:gd name="T13" fmla="*/ 94 h 386"/>
                <a:gd name="T14" fmla="*/ 74 w 337"/>
                <a:gd name="T15" fmla="*/ 122 h 386"/>
                <a:gd name="T16" fmla="*/ 95 w 337"/>
                <a:gd name="T17" fmla="*/ 153 h 386"/>
                <a:gd name="T18" fmla="*/ 118 w 337"/>
                <a:gd name="T19" fmla="*/ 184 h 386"/>
                <a:gd name="T20" fmla="*/ 143 w 337"/>
                <a:gd name="T21" fmla="*/ 216 h 386"/>
                <a:gd name="T22" fmla="*/ 170 w 337"/>
                <a:gd name="T23" fmla="*/ 248 h 386"/>
                <a:gd name="T24" fmla="*/ 201 w 337"/>
                <a:gd name="T25" fmla="*/ 280 h 386"/>
                <a:gd name="T26" fmla="*/ 232 w 337"/>
                <a:gd name="T27" fmla="*/ 310 h 386"/>
                <a:gd name="T28" fmla="*/ 266 w 337"/>
                <a:gd name="T29" fmla="*/ 338 h 386"/>
                <a:gd name="T30" fmla="*/ 300 w 337"/>
                <a:gd name="T31" fmla="*/ 364 h 386"/>
                <a:gd name="T32" fmla="*/ 337 w 337"/>
                <a:gd name="T33" fmla="*/ 386 h 386"/>
                <a:gd name="T34" fmla="*/ 334 w 337"/>
                <a:gd name="T35" fmla="*/ 385 h 386"/>
                <a:gd name="T36" fmla="*/ 325 w 337"/>
                <a:gd name="T37" fmla="*/ 381 h 386"/>
                <a:gd name="T38" fmla="*/ 311 w 337"/>
                <a:gd name="T39" fmla="*/ 375 h 386"/>
                <a:gd name="T40" fmla="*/ 292 w 337"/>
                <a:gd name="T41" fmla="*/ 366 h 386"/>
                <a:gd name="T42" fmla="*/ 270 w 337"/>
                <a:gd name="T43" fmla="*/ 355 h 386"/>
                <a:gd name="T44" fmla="*/ 245 w 337"/>
                <a:gd name="T45" fmla="*/ 340 h 386"/>
                <a:gd name="T46" fmla="*/ 219 w 337"/>
                <a:gd name="T47" fmla="*/ 323 h 386"/>
                <a:gd name="T48" fmla="*/ 190 w 337"/>
                <a:gd name="T49" fmla="*/ 302 h 386"/>
                <a:gd name="T50" fmla="*/ 161 w 337"/>
                <a:gd name="T51" fmla="*/ 279 h 386"/>
                <a:gd name="T52" fmla="*/ 131 w 337"/>
                <a:gd name="T53" fmla="*/ 250 h 386"/>
                <a:gd name="T54" fmla="*/ 104 w 337"/>
                <a:gd name="T55" fmla="*/ 218 h 386"/>
                <a:gd name="T56" fmla="*/ 78 w 337"/>
                <a:gd name="T57" fmla="*/ 183 h 386"/>
                <a:gd name="T58" fmla="*/ 53 w 337"/>
                <a:gd name="T59" fmla="*/ 144 h 386"/>
                <a:gd name="T60" fmla="*/ 32 w 337"/>
                <a:gd name="T61" fmla="*/ 101 h 386"/>
                <a:gd name="T62" fmla="*/ 13 w 337"/>
                <a:gd name="T63" fmla="*/ 53 h 386"/>
                <a:gd name="T64" fmla="*/ 0 w 337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86">
                  <a:moveTo>
                    <a:pt x="0" y="0"/>
                  </a:moveTo>
                  <a:lnTo>
                    <a:pt x="3" y="4"/>
                  </a:lnTo>
                  <a:lnTo>
                    <a:pt x="7" y="13"/>
                  </a:lnTo>
                  <a:lnTo>
                    <a:pt x="15" y="27"/>
                  </a:lnTo>
                  <a:lnTo>
                    <a:pt x="25" y="46"/>
                  </a:lnTo>
                  <a:lnTo>
                    <a:pt x="38" y="68"/>
                  </a:lnTo>
                  <a:lnTo>
                    <a:pt x="55" y="94"/>
                  </a:lnTo>
                  <a:lnTo>
                    <a:pt x="74" y="122"/>
                  </a:lnTo>
                  <a:lnTo>
                    <a:pt x="95" y="153"/>
                  </a:lnTo>
                  <a:lnTo>
                    <a:pt x="118" y="184"/>
                  </a:lnTo>
                  <a:lnTo>
                    <a:pt x="143" y="216"/>
                  </a:lnTo>
                  <a:lnTo>
                    <a:pt x="170" y="248"/>
                  </a:lnTo>
                  <a:lnTo>
                    <a:pt x="201" y="280"/>
                  </a:lnTo>
                  <a:lnTo>
                    <a:pt x="232" y="310"/>
                  </a:lnTo>
                  <a:lnTo>
                    <a:pt x="266" y="338"/>
                  </a:lnTo>
                  <a:lnTo>
                    <a:pt x="300" y="364"/>
                  </a:lnTo>
                  <a:lnTo>
                    <a:pt x="337" y="386"/>
                  </a:lnTo>
                  <a:lnTo>
                    <a:pt x="334" y="385"/>
                  </a:lnTo>
                  <a:lnTo>
                    <a:pt x="325" y="381"/>
                  </a:lnTo>
                  <a:lnTo>
                    <a:pt x="311" y="375"/>
                  </a:lnTo>
                  <a:lnTo>
                    <a:pt x="292" y="366"/>
                  </a:lnTo>
                  <a:lnTo>
                    <a:pt x="270" y="355"/>
                  </a:lnTo>
                  <a:lnTo>
                    <a:pt x="245" y="340"/>
                  </a:lnTo>
                  <a:lnTo>
                    <a:pt x="219" y="323"/>
                  </a:lnTo>
                  <a:lnTo>
                    <a:pt x="190" y="302"/>
                  </a:lnTo>
                  <a:lnTo>
                    <a:pt x="161" y="279"/>
                  </a:lnTo>
                  <a:lnTo>
                    <a:pt x="131" y="250"/>
                  </a:lnTo>
                  <a:lnTo>
                    <a:pt x="104" y="218"/>
                  </a:lnTo>
                  <a:lnTo>
                    <a:pt x="78" y="183"/>
                  </a:lnTo>
                  <a:lnTo>
                    <a:pt x="53" y="144"/>
                  </a:lnTo>
                  <a:lnTo>
                    <a:pt x="32" y="101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06"/>
            <p:cNvSpPr/>
            <p:nvPr/>
          </p:nvSpPr>
          <p:spPr bwMode="auto">
            <a:xfrm>
              <a:off x="6436445" y="5153032"/>
              <a:ext cx="172142" cy="293847"/>
            </a:xfrm>
            <a:custGeom>
              <a:avLst/>
              <a:gdLst>
                <a:gd name="T0" fmla="*/ 157 w 157"/>
                <a:gd name="T1" fmla="*/ 0 h 268"/>
                <a:gd name="T2" fmla="*/ 157 w 157"/>
                <a:gd name="T3" fmla="*/ 4 h 268"/>
                <a:gd name="T4" fmla="*/ 156 w 157"/>
                <a:gd name="T5" fmla="*/ 14 h 268"/>
                <a:gd name="T6" fmla="*/ 152 w 157"/>
                <a:gd name="T7" fmla="*/ 33 h 268"/>
                <a:gd name="T8" fmla="*/ 147 w 157"/>
                <a:gd name="T9" fmla="*/ 55 h 268"/>
                <a:gd name="T10" fmla="*/ 138 w 157"/>
                <a:gd name="T11" fmla="*/ 81 h 268"/>
                <a:gd name="T12" fmla="*/ 126 w 157"/>
                <a:gd name="T13" fmla="*/ 111 h 268"/>
                <a:gd name="T14" fmla="*/ 110 w 157"/>
                <a:gd name="T15" fmla="*/ 144 h 268"/>
                <a:gd name="T16" fmla="*/ 91 w 157"/>
                <a:gd name="T17" fmla="*/ 175 h 268"/>
                <a:gd name="T18" fmla="*/ 66 w 157"/>
                <a:gd name="T19" fmla="*/ 208 h 268"/>
                <a:gd name="T20" fmla="*/ 36 w 157"/>
                <a:gd name="T21" fmla="*/ 239 h 268"/>
                <a:gd name="T22" fmla="*/ 0 w 157"/>
                <a:gd name="T23" fmla="*/ 268 h 268"/>
                <a:gd name="T24" fmla="*/ 3 w 157"/>
                <a:gd name="T25" fmla="*/ 266 h 268"/>
                <a:gd name="T26" fmla="*/ 8 w 157"/>
                <a:gd name="T27" fmla="*/ 259 h 268"/>
                <a:gd name="T28" fmla="*/ 17 w 157"/>
                <a:gd name="T29" fmla="*/ 249 h 268"/>
                <a:gd name="T30" fmla="*/ 29 w 157"/>
                <a:gd name="T31" fmla="*/ 233 h 268"/>
                <a:gd name="T32" fmla="*/ 42 w 157"/>
                <a:gd name="T33" fmla="*/ 214 h 268"/>
                <a:gd name="T34" fmla="*/ 57 w 157"/>
                <a:gd name="T35" fmla="*/ 194 h 268"/>
                <a:gd name="T36" fmla="*/ 74 w 157"/>
                <a:gd name="T37" fmla="*/ 170 h 268"/>
                <a:gd name="T38" fmla="*/ 89 w 157"/>
                <a:gd name="T39" fmla="*/ 145 h 268"/>
                <a:gd name="T40" fmla="*/ 106 w 157"/>
                <a:gd name="T41" fmla="*/ 118 h 268"/>
                <a:gd name="T42" fmla="*/ 121 w 157"/>
                <a:gd name="T43" fmla="*/ 89 h 268"/>
                <a:gd name="T44" fmla="*/ 135 w 157"/>
                <a:gd name="T45" fmla="*/ 59 h 268"/>
                <a:gd name="T46" fmla="*/ 148 w 157"/>
                <a:gd name="T47" fmla="*/ 29 h 268"/>
                <a:gd name="T48" fmla="*/ 157 w 157"/>
                <a:gd name="T4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268">
                  <a:moveTo>
                    <a:pt x="157" y="0"/>
                  </a:moveTo>
                  <a:lnTo>
                    <a:pt x="157" y="4"/>
                  </a:lnTo>
                  <a:lnTo>
                    <a:pt x="156" y="14"/>
                  </a:lnTo>
                  <a:lnTo>
                    <a:pt x="152" y="33"/>
                  </a:lnTo>
                  <a:lnTo>
                    <a:pt x="147" y="55"/>
                  </a:lnTo>
                  <a:lnTo>
                    <a:pt x="138" y="81"/>
                  </a:lnTo>
                  <a:lnTo>
                    <a:pt x="126" y="111"/>
                  </a:lnTo>
                  <a:lnTo>
                    <a:pt x="110" y="144"/>
                  </a:lnTo>
                  <a:lnTo>
                    <a:pt x="91" y="175"/>
                  </a:lnTo>
                  <a:lnTo>
                    <a:pt x="66" y="208"/>
                  </a:lnTo>
                  <a:lnTo>
                    <a:pt x="36" y="239"/>
                  </a:lnTo>
                  <a:lnTo>
                    <a:pt x="0" y="268"/>
                  </a:lnTo>
                  <a:lnTo>
                    <a:pt x="3" y="266"/>
                  </a:lnTo>
                  <a:lnTo>
                    <a:pt x="8" y="259"/>
                  </a:lnTo>
                  <a:lnTo>
                    <a:pt x="17" y="249"/>
                  </a:lnTo>
                  <a:lnTo>
                    <a:pt x="29" y="233"/>
                  </a:lnTo>
                  <a:lnTo>
                    <a:pt x="42" y="214"/>
                  </a:lnTo>
                  <a:lnTo>
                    <a:pt x="57" y="194"/>
                  </a:lnTo>
                  <a:lnTo>
                    <a:pt x="74" y="170"/>
                  </a:lnTo>
                  <a:lnTo>
                    <a:pt x="89" y="145"/>
                  </a:lnTo>
                  <a:lnTo>
                    <a:pt x="106" y="118"/>
                  </a:lnTo>
                  <a:lnTo>
                    <a:pt x="121" y="89"/>
                  </a:lnTo>
                  <a:lnTo>
                    <a:pt x="135" y="59"/>
                  </a:lnTo>
                  <a:lnTo>
                    <a:pt x="148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107"/>
            <p:cNvSpPr/>
            <p:nvPr/>
          </p:nvSpPr>
          <p:spPr bwMode="auto">
            <a:xfrm>
              <a:off x="6429866" y="5217722"/>
              <a:ext cx="315776" cy="410070"/>
            </a:xfrm>
            <a:custGeom>
              <a:avLst/>
              <a:gdLst>
                <a:gd name="T0" fmla="*/ 288 w 288"/>
                <a:gd name="T1" fmla="*/ 0 h 374"/>
                <a:gd name="T2" fmla="*/ 271 w 288"/>
                <a:gd name="T3" fmla="*/ 56 h 374"/>
                <a:gd name="T4" fmla="*/ 249 w 288"/>
                <a:gd name="T5" fmla="*/ 107 h 374"/>
                <a:gd name="T6" fmla="*/ 225 w 288"/>
                <a:gd name="T7" fmla="*/ 153 h 374"/>
                <a:gd name="T8" fmla="*/ 199 w 288"/>
                <a:gd name="T9" fmla="*/ 193 h 374"/>
                <a:gd name="T10" fmla="*/ 171 w 288"/>
                <a:gd name="T11" fmla="*/ 230 h 374"/>
                <a:gd name="T12" fmla="*/ 144 w 288"/>
                <a:gd name="T13" fmla="*/ 263 h 374"/>
                <a:gd name="T14" fmla="*/ 116 w 288"/>
                <a:gd name="T15" fmla="*/ 290 h 374"/>
                <a:gd name="T16" fmla="*/ 90 w 288"/>
                <a:gd name="T17" fmla="*/ 314 h 374"/>
                <a:gd name="T18" fmla="*/ 65 w 288"/>
                <a:gd name="T19" fmla="*/ 332 h 374"/>
                <a:gd name="T20" fmla="*/ 43 w 288"/>
                <a:gd name="T21" fmla="*/ 348 h 374"/>
                <a:gd name="T22" fmla="*/ 26 w 288"/>
                <a:gd name="T23" fmla="*/ 360 h 374"/>
                <a:gd name="T24" fmla="*/ 12 w 288"/>
                <a:gd name="T25" fmla="*/ 368 h 374"/>
                <a:gd name="T26" fmla="*/ 2 w 288"/>
                <a:gd name="T27" fmla="*/ 373 h 374"/>
                <a:gd name="T28" fmla="*/ 0 w 288"/>
                <a:gd name="T29" fmla="*/ 374 h 374"/>
                <a:gd name="T30" fmla="*/ 30 w 288"/>
                <a:gd name="T31" fmla="*/ 354 h 374"/>
                <a:gd name="T32" fmla="*/ 60 w 288"/>
                <a:gd name="T33" fmla="*/ 331 h 374"/>
                <a:gd name="T34" fmla="*/ 87 w 288"/>
                <a:gd name="T35" fmla="*/ 303 h 374"/>
                <a:gd name="T36" fmla="*/ 115 w 288"/>
                <a:gd name="T37" fmla="*/ 275 h 374"/>
                <a:gd name="T38" fmla="*/ 140 w 288"/>
                <a:gd name="T39" fmla="*/ 245 h 374"/>
                <a:gd name="T40" fmla="*/ 165 w 288"/>
                <a:gd name="T41" fmla="*/ 213 h 374"/>
                <a:gd name="T42" fmla="*/ 187 w 288"/>
                <a:gd name="T43" fmla="*/ 182 h 374"/>
                <a:gd name="T44" fmla="*/ 207 w 288"/>
                <a:gd name="T45" fmla="*/ 150 h 374"/>
                <a:gd name="T46" fmla="*/ 225 w 288"/>
                <a:gd name="T47" fmla="*/ 120 h 374"/>
                <a:gd name="T48" fmla="*/ 241 w 288"/>
                <a:gd name="T49" fmla="*/ 93 h 374"/>
                <a:gd name="T50" fmla="*/ 255 w 288"/>
                <a:gd name="T51" fmla="*/ 66 h 374"/>
                <a:gd name="T52" fmla="*/ 267 w 288"/>
                <a:gd name="T53" fmla="*/ 44 h 374"/>
                <a:gd name="T54" fmla="*/ 276 w 288"/>
                <a:gd name="T55" fmla="*/ 26 h 374"/>
                <a:gd name="T56" fmla="*/ 283 w 288"/>
                <a:gd name="T57" fmla="*/ 11 h 374"/>
                <a:gd name="T58" fmla="*/ 286 w 288"/>
                <a:gd name="T59" fmla="*/ 2 h 374"/>
                <a:gd name="T60" fmla="*/ 288 w 288"/>
                <a:gd name="T6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374">
                  <a:moveTo>
                    <a:pt x="288" y="0"/>
                  </a:moveTo>
                  <a:lnTo>
                    <a:pt x="271" y="56"/>
                  </a:lnTo>
                  <a:lnTo>
                    <a:pt x="249" y="107"/>
                  </a:lnTo>
                  <a:lnTo>
                    <a:pt x="225" y="153"/>
                  </a:lnTo>
                  <a:lnTo>
                    <a:pt x="199" y="193"/>
                  </a:lnTo>
                  <a:lnTo>
                    <a:pt x="171" y="230"/>
                  </a:lnTo>
                  <a:lnTo>
                    <a:pt x="144" y="263"/>
                  </a:lnTo>
                  <a:lnTo>
                    <a:pt x="116" y="290"/>
                  </a:lnTo>
                  <a:lnTo>
                    <a:pt x="90" y="314"/>
                  </a:lnTo>
                  <a:lnTo>
                    <a:pt x="65" y="332"/>
                  </a:lnTo>
                  <a:lnTo>
                    <a:pt x="43" y="348"/>
                  </a:lnTo>
                  <a:lnTo>
                    <a:pt x="26" y="360"/>
                  </a:lnTo>
                  <a:lnTo>
                    <a:pt x="12" y="368"/>
                  </a:lnTo>
                  <a:lnTo>
                    <a:pt x="2" y="373"/>
                  </a:lnTo>
                  <a:lnTo>
                    <a:pt x="0" y="374"/>
                  </a:lnTo>
                  <a:lnTo>
                    <a:pt x="30" y="354"/>
                  </a:lnTo>
                  <a:lnTo>
                    <a:pt x="60" y="331"/>
                  </a:lnTo>
                  <a:lnTo>
                    <a:pt x="87" y="303"/>
                  </a:lnTo>
                  <a:lnTo>
                    <a:pt x="115" y="275"/>
                  </a:lnTo>
                  <a:lnTo>
                    <a:pt x="140" y="245"/>
                  </a:lnTo>
                  <a:lnTo>
                    <a:pt x="165" y="213"/>
                  </a:lnTo>
                  <a:lnTo>
                    <a:pt x="187" y="182"/>
                  </a:lnTo>
                  <a:lnTo>
                    <a:pt x="207" y="150"/>
                  </a:lnTo>
                  <a:lnTo>
                    <a:pt x="225" y="120"/>
                  </a:lnTo>
                  <a:lnTo>
                    <a:pt x="241" y="93"/>
                  </a:lnTo>
                  <a:lnTo>
                    <a:pt x="255" y="66"/>
                  </a:lnTo>
                  <a:lnTo>
                    <a:pt x="267" y="44"/>
                  </a:lnTo>
                  <a:lnTo>
                    <a:pt x="276" y="26"/>
                  </a:lnTo>
                  <a:lnTo>
                    <a:pt x="283" y="11"/>
                  </a:lnTo>
                  <a:lnTo>
                    <a:pt x="286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108"/>
            <p:cNvSpPr/>
            <p:nvPr/>
          </p:nvSpPr>
          <p:spPr bwMode="auto">
            <a:xfrm>
              <a:off x="6367369" y="5723182"/>
              <a:ext cx="38376" cy="82234"/>
            </a:xfrm>
            <a:custGeom>
              <a:avLst/>
              <a:gdLst>
                <a:gd name="T0" fmla="*/ 28 w 35"/>
                <a:gd name="T1" fmla="*/ 0 h 75"/>
                <a:gd name="T2" fmla="*/ 29 w 35"/>
                <a:gd name="T3" fmla="*/ 0 h 75"/>
                <a:gd name="T4" fmla="*/ 32 w 35"/>
                <a:gd name="T5" fmla="*/ 1 h 75"/>
                <a:gd name="T6" fmla="*/ 33 w 35"/>
                <a:gd name="T7" fmla="*/ 3 h 75"/>
                <a:gd name="T8" fmla="*/ 35 w 35"/>
                <a:gd name="T9" fmla="*/ 7 h 75"/>
                <a:gd name="T10" fmla="*/ 32 w 35"/>
                <a:gd name="T11" fmla="*/ 24 h 75"/>
                <a:gd name="T12" fmla="*/ 28 w 35"/>
                <a:gd name="T13" fmla="*/ 41 h 75"/>
                <a:gd name="T14" fmla="*/ 21 w 35"/>
                <a:gd name="T15" fmla="*/ 58 h 75"/>
                <a:gd name="T16" fmla="*/ 11 w 35"/>
                <a:gd name="T17" fmla="*/ 73 h 75"/>
                <a:gd name="T18" fmla="*/ 10 w 35"/>
                <a:gd name="T19" fmla="*/ 75 h 75"/>
                <a:gd name="T20" fmla="*/ 7 w 35"/>
                <a:gd name="T21" fmla="*/ 75 h 75"/>
                <a:gd name="T22" fmla="*/ 4 w 35"/>
                <a:gd name="T23" fmla="*/ 74 h 75"/>
                <a:gd name="T24" fmla="*/ 2 w 35"/>
                <a:gd name="T25" fmla="*/ 73 h 75"/>
                <a:gd name="T26" fmla="*/ 0 w 35"/>
                <a:gd name="T27" fmla="*/ 70 h 75"/>
                <a:gd name="T28" fmla="*/ 0 w 35"/>
                <a:gd name="T29" fmla="*/ 68 h 75"/>
                <a:gd name="T30" fmla="*/ 2 w 35"/>
                <a:gd name="T31" fmla="*/ 65 h 75"/>
                <a:gd name="T32" fmla="*/ 11 w 35"/>
                <a:gd name="T33" fmla="*/ 45 h 75"/>
                <a:gd name="T34" fmla="*/ 16 w 35"/>
                <a:gd name="T35" fmla="*/ 26 h 75"/>
                <a:gd name="T36" fmla="*/ 21 w 35"/>
                <a:gd name="T37" fmla="*/ 5 h 75"/>
                <a:gd name="T38" fmla="*/ 23 w 35"/>
                <a:gd name="T39" fmla="*/ 2 h 75"/>
                <a:gd name="T40" fmla="*/ 25 w 35"/>
                <a:gd name="T41" fmla="*/ 0 h 75"/>
                <a:gd name="T42" fmla="*/ 28 w 35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75">
                  <a:moveTo>
                    <a:pt x="28" y="0"/>
                  </a:moveTo>
                  <a:lnTo>
                    <a:pt x="29" y="0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2" y="24"/>
                  </a:lnTo>
                  <a:lnTo>
                    <a:pt x="28" y="41"/>
                  </a:lnTo>
                  <a:lnTo>
                    <a:pt x="21" y="58"/>
                  </a:lnTo>
                  <a:lnTo>
                    <a:pt x="11" y="73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11" y="45"/>
                  </a:lnTo>
                  <a:lnTo>
                    <a:pt x="16" y="26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109"/>
            <p:cNvSpPr/>
            <p:nvPr/>
          </p:nvSpPr>
          <p:spPr bwMode="auto">
            <a:xfrm>
              <a:off x="6409034" y="5752786"/>
              <a:ext cx="26315" cy="60305"/>
            </a:xfrm>
            <a:custGeom>
              <a:avLst/>
              <a:gdLst>
                <a:gd name="T0" fmla="*/ 16 w 24"/>
                <a:gd name="T1" fmla="*/ 0 h 55"/>
                <a:gd name="T2" fmla="*/ 19 w 24"/>
                <a:gd name="T3" fmla="*/ 0 h 55"/>
                <a:gd name="T4" fmla="*/ 21 w 24"/>
                <a:gd name="T5" fmla="*/ 1 h 55"/>
                <a:gd name="T6" fmla="*/ 23 w 24"/>
                <a:gd name="T7" fmla="*/ 4 h 55"/>
                <a:gd name="T8" fmla="*/ 24 w 24"/>
                <a:gd name="T9" fmla="*/ 7 h 55"/>
                <a:gd name="T10" fmla="*/ 24 w 24"/>
                <a:gd name="T11" fmla="*/ 22 h 55"/>
                <a:gd name="T12" fmla="*/ 20 w 24"/>
                <a:gd name="T13" fmla="*/ 38 h 55"/>
                <a:gd name="T14" fmla="*/ 14 w 24"/>
                <a:gd name="T15" fmla="*/ 51 h 55"/>
                <a:gd name="T16" fmla="*/ 11 w 24"/>
                <a:gd name="T17" fmla="*/ 54 h 55"/>
                <a:gd name="T18" fmla="*/ 8 w 24"/>
                <a:gd name="T19" fmla="*/ 55 h 55"/>
                <a:gd name="T20" fmla="*/ 6 w 24"/>
                <a:gd name="T21" fmla="*/ 55 h 55"/>
                <a:gd name="T22" fmla="*/ 3 w 24"/>
                <a:gd name="T23" fmla="*/ 54 h 55"/>
                <a:gd name="T24" fmla="*/ 2 w 24"/>
                <a:gd name="T25" fmla="*/ 51 h 55"/>
                <a:gd name="T26" fmla="*/ 0 w 24"/>
                <a:gd name="T27" fmla="*/ 50 h 55"/>
                <a:gd name="T28" fmla="*/ 2 w 24"/>
                <a:gd name="T29" fmla="*/ 46 h 55"/>
                <a:gd name="T30" fmla="*/ 6 w 24"/>
                <a:gd name="T31" fmla="*/ 35 h 55"/>
                <a:gd name="T32" fmla="*/ 8 w 24"/>
                <a:gd name="T33" fmla="*/ 24 h 55"/>
                <a:gd name="T34" fmla="*/ 10 w 24"/>
                <a:gd name="T35" fmla="*/ 14 h 55"/>
                <a:gd name="T36" fmla="*/ 11 w 24"/>
                <a:gd name="T37" fmla="*/ 5 h 55"/>
                <a:gd name="T38" fmla="*/ 12 w 24"/>
                <a:gd name="T39" fmla="*/ 3 h 55"/>
                <a:gd name="T40" fmla="*/ 15 w 24"/>
                <a:gd name="T41" fmla="*/ 1 h 55"/>
                <a:gd name="T42" fmla="*/ 16 w 24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55">
                  <a:moveTo>
                    <a:pt x="16" y="0"/>
                  </a:moveTo>
                  <a:lnTo>
                    <a:pt x="19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20" y="38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8" y="24"/>
                  </a:lnTo>
                  <a:lnTo>
                    <a:pt x="10" y="14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110"/>
            <p:cNvSpPr/>
            <p:nvPr/>
          </p:nvSpPr>
          <p:spPr bwMode="auto">
            <a:xfrm>
              <a:off x="5779676" y="5718796"/>
              <a:ext cx="41665" cy="98680"/>
            </a:xfrm>
            <a:custGeom>
              <a:avLst/>
              <a:gdLst>
                <a:gd name="T0" fmla="*/ 8 w 38"/>
                <a:gd name="T1" fmla="*/ 0 h 90"/>
                <a:gd name="T2" fmla="*/ 10 w 38"/>
                <a:gd name="T3" fmla="*/ 1 h 90"/>
                <a:gd name="T4" fmla="*/ 12 w 38"/>
                <a:gd name="T5" fmla="*/ 2 h 90"/>
                <a:gd name="T6" fmla="*/ 13 w 38"/>
                <a:gd name="T7" fmla="*/ 5 h 90"/>
                <a:gd name="T8" fmla="*/ 17 w 38"/>
                <a:gd name="T9" fmla="*/ 32 h 90"/>
                <a:gd name="T10" fmla="*/ 26 w 38"/>
                <a:gd name="T11" fmla="*/ 56 h 90"/>
                <a:gd name="T12" fmla="*/ 38 w 38"/>
                <a:gd name="T13" fmla="*/ 81 h 90"/>
                <a:gd name="T14" fmla="*/ 38 w 38"/>
                <a:gd name="T15" fmla="*/ 83 h 90"/>
                <a:gd name="T16" fmla="*/ 36 w 38"/>
                <a:gd name="T17" fmla="*/ 86 h 90"/>
                <a:gd name="T18" fmla="*/ 35 w 38"/>
                <a:gd name="T19" fmla="*/ 89 h 90"/>
                <a:gd name="T20" fmla="*/ 32 w 38"/>
                <a:gd name="T21" fmla="*/ 90 h 90"/>
                <a:gd name="T22" fmla="*/ 30 w 38"/>
                <a:gd name="T23" fmla="*/ 90 h 90"/>
                <a:gd name="T24" fmla="*/ 27 w 38"/>
                <a:gd name="T25" fmla="*/ 89 h 90"/>
                <a:gd name="T26" fmla="*/ 25 w 38"/>
                <a:gd name="T27" fmla="*/ 87 h 90"/>
                <a:gd name="T28" fmla="*/ 12 w 38"/>
                <a:gd name="T29" fmla="*/ 61 h 90"/>
                <a:gd name="T30" fmla="*/ 2 w 38"/>
                <a:gd name="T31" fmla="*/ 35 h 90"/>
                <a:gd name="T32" fmla="*/ 0 w 38"/>
                <a:gd name="T33" fmla="*/ 6 h 90"/>
                <a:gd name="T34" fmla="*/ 1 w 38"/>
                <a:gd name="T35" fmla="*/ 4 h 90"/>
                <a:gd name="T36" fmla="*/ 2 w 38"/>
                <a:gd name="T37" fmla="*/ 1 h 90"/>
                <a:gd name="T38" fmla="*/ 5 w 38"/>
                <a:gd name="T39" fmla="*/ 0 h 90"/>
                <a:gd name="T40" fmla="*/ 8 w 38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90">
                  <a:moveTo>
                    <a:pt x="8" y="0"/>
                  </a:moveTo>
                  <a:lnTo>
                    <a:pt x="10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7" y="32"/>
                  </a:lnTo>
                  <a:lnTo>
                    <a:pt x="26" y="56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6" y="86"/>
                  </a:lnTo>
                  <a:lnTo>
                    <a:pt x="35" y="89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7" y="89"/>
                  </a:lnTo>
                  <a:lnTo>
                    <a:pt x="25" y="87"/>
                  </a:lnTo>
                  <a:lnTo>
                    <a:pt x="12" y="61"/>
                  </a:lnTo>
                  <a:lnTo>
                    <a:pt x="2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111"/>
            <p:cNvSpPr/>
            <p:nvPr/>
          </p:nvSpPr>
          <p:spPr bwMode="auto">
            <a:xfrm>
              <a:off x="5740204" y="5760461"/>
              <a:ext cx="37279" cy="80041"/>
            </a:xfrm>
            <a:custGeom>
              <a:avLst/>
              <a:gdLst>
                <a:gd name="T0" fmla="*/ 7 w 34"/>
                <a:gd name="T1" fmla="*/ 0 h 73"/>
                <a:gd name="T2" fmla="*/ 10 w 34"/>
                <a:gd name="T3" fmla="*/ 1 h 73"/>
                <a:gd name="T4" fmla="*/ 11 w 34"/>
                <a:gd name="T5" fmla="*/ 1 h 73"/>
                <a:gd name="T6" fmla="*/ 14 w 34"/>
                <a:gd name="T7" fmla="*/ 3 h 73"/>
                <a:gd name="T8" fmla="*/ 14 w 34"/>
                <a:gd name="T9" fmla="*/ 6 h 73"/>
                <a:gd name="T10" fmla="*/ 16 w 34"/>
                <a:gd name="T11" fmla="*/ 26 h 73"/>
                <a:gd name="T12" fmla="*/ 23 w 34"/>
                <a:gd name="T13" fmla="*/ 45 h 73"/>
                <a:gd name="T14" fmla="*/ 33 w 34"/>
                <a:gd name="T15" fmla="*/ 62 h 73"/>
                <a:gd name="T16" fmla="*/ 34 w 34"/>
                <a:gd name="T17" fmla="*/ 65 h 73"/>
                <a:gd name="T18" fmla="*/ 34 w 34"/>
                <a:gd name="T19" fmla="*/ 68 h 73"/>
                <a:gd name="T20" fmla="*/ 33 w 34"/>
                <a:gd name="T21" fmla="*/ 70 h 73"/>
                <a:gd name="T22" fmla="*/ 31 w 34"/>
                <a:gd name="T23" fmla="*/ 72 h 73"/>
                <a:gd name="T24" fmla="*/ 28 w 34"/>
                <a:gd name="T25" fmla="*/ 73 h 73"/>
                <a:gd name="T26" fmla="*/ 25 w 34"/>
                <a:gd name="T27" fmla="*/ 72 h 73"/>
                <a:gd name="T28" fmla="*/ 23 w 34"/>
                <a:gd name="T29" fmla="*/ 70 h 73"/>
                <a:gd name="T30" fmla="*/ 11 w 34"/>
                <a:gd name="T31" fmla="*/ 51 h 73"/>
                <a:gd name="T32" fmla="*/ 3 w 34"/>
                <a:gd name="T33" fmla="*/ 30 h 73"/>
                <a:gd name="T34" fmla="*/ 0 w 34"/>
                <a:gd name="T35" fmla="*/ 7 h 73"/>
                <a:gd name="T36" fmla="*/ 2 w 34"/>
                <a:gd name="T37" fmla="*/ 5 h 73"/>
                <a:gd name="T38" fmla="*/ 3 w 34"/>
                <a:gd name="T39" fmla="*/ 2 h 73"/>
                <a:gd name="T40" fmla="*/ 4 w 34"/>
                <a:gd name="T41" fmla="*/ 1 h 73"/>
                <a:gd name="T42" fmla="*/ 7 w 34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73">
                  <a:moveTo>
                    <a:pt x="7" y="0"/>
                  </a:moveTo>
                  <a:lnTo>
                    <a:pt x="10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26"/>
                  </a:lnTo>
                  <a:lnTo>
                    <a:pt x="23" y="45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3" y="70"/>
                  </a:lnTo>
                  <a:lnTo>
                    <a:pt x="11" y="51"/>
                  </a:lnTo>
                  <a:lnTo>
                    <a:pt x="3" y="30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2037" y="521555"/>
            <a:ext cx="9144000" cy="5852359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822732" y="2040351"/>
            <a:ext cx="6132095" cy="1841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endParaRPr lang="en-US" altLang="zh-CN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---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防火小卫士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48335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3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脚本设计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3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指令学习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拓展思考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521744" y="2167272"/>
            <a:ext cx="6978832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森林之王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老虎因有事要外出，它请聪明能干的小猫暂时看守几天森林。天气渐热，正值森林火灾高发时期。为了更好地做好火灾防护工作，本课我们将通过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设计一个程序，用传感器板上的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做火灾预警，帮助小猫保卫森林。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94970" y="1741170"/>
            <a:ext cx="4031615" cy="2558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43865" y="1401445"/>
            <a:ext cx="4900295" cy="3090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934720" y="4786630"/>
            <a:ext cx="4721225" cy="506730"/>
          </a:xfrm>
          <a:prstGeom prst="rect">
            <a:avLst/>
          </a:prstGeom>
        </p:spPr>
        <p:txBody>
          <a:bodyPr wrap="square">
            <a:spAutoFit/>
          </a:bodyPr>
          <a:p>
            <a:pPr lvl="0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在好好搭搭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传感器板上的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灯位置指示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55945" y="1862455"/>
            <a:ext cx="6007735" cy="2168525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模拟森林里的烟雾浓度，作为火灾预警的依据。如果没有烟雾，绿色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亮，表示森林安全；如果有烟雾但还在安全范围内，黄色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亮，提示森林存在安全隐患；如果烟雾超过一定范围，即将引发火灾，红色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亮，提示森林存在危险。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创意构思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797425" y="2381250"/>
            <a:ext cx="669544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的中文名称叫做“发光二极管”。它可以把电能转化成光能，在电子电路或者仪器设备中经常作为指示灯使用，也可以用于显示文字或者数字。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3865" y="1908810"/>
            <a:ext cx="3949065" cy="297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创意构思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617595" y="1637665"/>
            <a:ext cx="77184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设置绿色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的亮灭，取值范围为（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）。当参数值为“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时，绿色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灭；参数值为“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时，绿色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260" y="1808480"/>
            <a:ext cx="2112010" cy="57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创意构思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459480" y="1701800"/>
            <a:ext cx="774573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fontAlgn="auto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设置黄色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的亮灭，取值范围为（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）。当参数值为“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时，黄色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灭；参数值为“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时，黄色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775" y="1824355"/>
            <a:ext cx="2272665" cy="61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创意构思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3" name="图片 12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3865" y="1923415"/>
            <a:ext cx="1953260" cy="6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655479" y="1500695"/>
            <a:ext cx="898724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设置红色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的亮度，取值范围为（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0-100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）。与绿色、黄色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不同，红色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除了参数值为“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时不亮以外，还可以设置亮度；参数值越大，亮度越高，参数值为“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100”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最亮。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WPS 演示</Application>
  <PresentationFormat>宽屏</PresentationFormat>
  <Paragraphs>91</Paragraphs>
  <Slides>17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等线</vt:lpstr>
      <vt:lpstr>Calibri</vt:lpstr>
      <vt:lpstr>汉仪趣黑W</vt:lpstr>
      <vt:lpstr>黑体</vt:lpstr>
      <vt:lpstr>Arial Unicode MS</vt:lpstr>
      <vt:lpstr>等线 Light</vt:lpstr>
      <vt:lpstr>Arial Rounded MT Bold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Administrator</cp:lastModifiedBy>
  <cp:revision>30</cp:revision>
  <dcterms:created xsi:type="dcterms:W3CDTF">2018-09-04T14:19:00Z</dcterms:created>
  <dcterms:modified xsi:type="dcterms:W3CDTF">2020-04-23T08:43:34Z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