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11" r:id="rId4"/>
    <p:sldId id="258" r:id="rId5"/>
    <p:sldId id="262" r:id="rId6"/>
    <p:sldId id="286" r:id="rId7"/>
    <p:sldId id="300" r:id="rId8"/>
    <p:sldId id="263" r:id="rId9"/>
    <p:sldId id="301" r:id="rId10"/>
    <p:sldId id="287" r:id="rId11"/>
    <p:sldId id="264" r:id="rId12"/>
    <p:sldId id="294" r:id="rId13"/>
    <p:sldId id="265" r:id="rId14"/>
    <p:sldId id="291" r:id="rId15"/>
    <p:sldId id="295" r:id="rId16"/>
    <p:sldId id="266" r:id="rId17"/>
    <p:sldId id="28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27.png"/><Relationship Id="rId5" Type="http://schemas.openxmlformats.org/officeDocument/2006/relationships/image" Target="../media/image24.emf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：编写老鼠角色脚本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9655" y="1401445"/>
            <a:ext cx="5561965" cy="488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第三步：编写小猫角色脚本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595" y="2162175"/>
            <a:ext cx="3078480" cy="306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第四步：编写松饼角色脚本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295" y="1313120"/>
            <a:ext cx="4406900" cy="494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第四步：编写松饼角色脚本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 descr="2017-02-09 14 31 51"/>
          <p:cNvPicPr/>
          <p:nvPr/>
        </p:nvPicPr>
        <p:blipFill>
          <a:blip r:embed="rId4"/>
          <a:stretch>
            <a:fillRect/>
          </a:stretch>
        </p:blipFill>
        <p:spPr>
          <a:xfrm>
            <a:off x="3870325" y="1736725"/>
            <a:ext cx="3764280" cy="403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682345" y="1566008"/>
            <a:ext cx="882789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我们听到的音乐，每个音符都是有固定频率的，比如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调音符相对应的频率如下图所示：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665" y="2364105"/>
            <a:ext cx="7392670" cy="290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8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3992" y="521555"/>
            <a:ext cx="9403712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561874" y="2040351"/>
            <a:ext cx="6553818" cy="1841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中使用蜂鸣器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守卫松饼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5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创意构思</a:t>
              </a: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665345" y="2256155"/>
            <a:ext cx="652589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小猫由于工作努力，主人奖励了它一个松饼。它舍不得吃，准备作为第二天的早餐。可是，松饼的香味引来了馋嘴的老鼠。我们可以用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设计一个程序，通过传感器板上的蜂鸣器发出警报，帮助小猫守卫松饼。</a:t>
            </a:r>
          </a:p>
        </p:txBody>
      </p:sp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7"/>
          <a:stretch>
            <a:fillRect/>
          </a:stretch>
        </p:blipFill>
        <p:spPr>
          <a:xfrm>
            <a:off x="624205" y="1821815"/>
            <a:ext cx="3688080" cy="293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63595" y="1739900"/>
            <a:ext cx="49422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传感器板上的蜂鸣器模块位置指示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363595" y="2246630"/>
            <a:ext cx="4594225" cy="298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52577" y="1696628"/>
            <a:ext cx="11188393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完成这个任务，我们可以先设置舞台，选取角色，设置老鼠的运动路线；然后判断老鼠与松饼之间的距离，距离越近，警报声越高、越急；再设置小猫能够跟随鼠标指针守卫松饼，老鼠也能够侦测与小猫之间的距离，当小于一定值时，它会逃回到初始位置。</a:t>
            </a:r>
          </a:p>
        </p:txBody>
      </p:sp>
      <p:sp>
        <p:nvSpPr>
          <p:cNvPr id="2" name="矩形 1"/>
          <p:cNvSpPr/>
          <p:nvPr/>
        </p:nvSpPr>
        <p:spPr>
          <a:xfrm>
            <a:off x="691367" y="3034523"/>
            <a:ext cx="11112138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耳可以听到的声音频率范围，一般是在20赫兹到20000赫兹之间。20赫兹以下的“次声波”与高于20000赫兹的“超声波”，我们人耳是听不到的。根据人耳可听见的声音频率范围，设置不同的参数值，可以改变蜂鸣器的频率，创设不同的场景氛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65245" y="1836420"/>
            <a:ext cx="79311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fontAlgn="auto"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通过设置参数可以改变蜂鸣器发出声音的频率。该指令默认参数值“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，取值范围为（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kumimoji="0" lang="zh-CN" altLang="zh-CN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" y="2051075"/>
            <a:ext cx="2710111" cy="55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25" y="3434299"/>
            <a:ext cx="2539365" cy="554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865245" y="3250565"/>
            <a:ext cx="77330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通过参数设置可以改变蜂鸣器发出声音的音量大小。该指令默认参数值为“10”，取值范围为（0，100）。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26147" y="684505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74" y="1356494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请根据以下的程序图编写脚本，然后分别依据表格中的数据设置频率参数值，再运行程序后试听，最后选择合适的声音效果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6285" y="2712720"/>
            <a:ext cx="287337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2405380"/>
            <a:ext cx="7194550" cy="3147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第一步：设置舞台背景与角色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7910" y="1558925"/>
            <a:ext cx="104546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通过“背景库”对话框添加舞台背景；再通过“角色库”对话框添加猫、老鼠、松饼角色；调整这两个角色的大小、将它们拖动到舞台的合适位置。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45" y="2856865"/>
            <a:ext cx="6265545" cy="177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宽屏</PresentationFormat>
  <Paragraphs>55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27</cp:revision>
  <dcterms:created xsi:type="dcterms:W3CDTF">2018-09-04T14:19:00Z</dcterms:created>
  <dcterms:modified xsi:type="dcterms:W3CDTF">2020-04-24T05:11:50Z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