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346" r:id="rId7"/>
    <p:sldId id="348" r:id="rId8"/>
    <p:sldId id="300" r:id="rId9"/>
  </p:sldIdLst>
  <p:sldSz cx="12192000" cy="6858000"/>
  <p:notesSz cx="6858000" cy="9144000"/>
  <p:embeddedFontLst>
    <p:embeddedFont>
      <p:font typeface="微软雅黑" panose="020B0503020204020204" pitchFamily="34" charset="-12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58"/>
        <p:guide pos="3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华康雅宋体W9(P)" panose="02020900000000000000" pitchFamily="18" charset="-122"/>
              <a:ea typeface="华康雅宋体W9(P)" panose="02020900000000000000" pitchFamily="18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5701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/>
              <a:t>第四课 显示内置图标</a:t>
            </a:r>
            <a:endParaRPr lang="en-US" altLang="zh-CN" sz="4400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163205" y="218175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172730" y="3967922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雅艺体W6(P)" pitchFamily="82" charset="-122"/>
              <a:ea typeface="华康雅艺体W6(P)" pitchFamily="82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26105" y="1972310"/>
            <a:ext cx="80962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sym typeface="+mn-ea"/>
              </a:rPr>
              <a:t>这个指令在基本类别指令中，使用这个指令可以显示指定的图案，通过下拉列表修改参数，选择40种图案。</a:t>
            </a:r>
            <a:endParaRPr kumimoji="0" lang="zh-CN" altLang="en-US" sz="2400" i="0" u="none" strike="noStrike" kern="1200" cap="none" spc="0" normalizeH="0" baseline="0">
              <a:sym typeface="+mn-ea"/>
            </a:endParaRPr>
          </a:p>
          <a:p>
            <a:pPr algn="l">
              <a:buClrTx/>
              <a:buSzTx/>
              <a:buFontTx/>
            </a:pP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5" y="1948180"/>
            <a:ext cx="3111500" cy="1078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4000" y="436245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显示内置图标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47460" y="492569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显示大小爱心跳动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842770"/>
            <a:ext cx="3082290" cy="2082165"/>
          </a:xfrm>
          <a:prstGeom prst="rect">
            <a:avLst/>
          </a:prstGeom>
        </p:spPr>
      </p:pic>
      <p:pic>
        <p:nvPicPr>
          <p:cNvPr id="9" name="图片 8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460" y="1490345"/>
            <a:ext cx="2250440" cy="3230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/>
              <a:t>谢谢观看</a:t>
            </a:r>
            <a:r>
              <a:rPr lang="zh-CN" altLang="en-US" noProof="1"/>
              <a:t>！</a:t>
            </a:r>
            <a:endParaRPr lang="zh-CN" altLang="en-US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WPS 演示</Application>
  <PresentationFormat>全屏显示(4:3)</PresentationFormat>
  <Paragraphs>42</Paragraphs>
  <Slides>6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华康雅宋体W9(P)</vt:lpstr>
      <vt:lpstr>华康雅艺体W6</vt:lpstr>
      <vt:lpstr>华康雅艺体W6(P)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24</cp:revision>
  <dcterms:created xsi:type="dcterms:W3CDTF">2017-06-11T01:16:00Z</dcterms:created>
  <dcterms:modified xsi:type="dcterms:W3CDTF">2020-04-13T01:43:15Z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