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54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98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康雅宋体W9(P)" panose="02020900000000000000" pitchFamily="18" charset="-122"/>
                <a:ea typeface="华康雅宋体W9(P)" panose="02020900000000000000" pitchFamily="18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康雅宋体W9(P)" panose="02020900000000000000" pitchFamily="18" charset="-122"/>
              <a:ea typeface="华康雅宋体W9(P)" panose="02020900000000000000" pitchFamily="18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4110" y="2720975"/>
            <a:ext cx="684276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+mn-ea"/>
                <a:ea typeface="+mn-ea"/>
              </a:rPr>
              <a:t>按键事件与按键检测</a:t>
            </a:r>
            <a:endParaRPr lang="zh-CN" altLang="en-US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00035" y="221795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00035" y="384282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8240" y="1802765"/>
            <a:ext cx="8096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>
                <a:latin typeface="+mn-ea"/>
                <a:cs typeface="+mn-ea"/>
              </a:rPr>
              <a:t>这个指令在输入类别指令中，使用这个指令可以给程序设置一个触发，参数可以下拉列表选择A</a:t>
            </a:r>
            <a:r>
              <a:rPr lang="zh-CN" sz="2400">
                <a:latin typeface="+mn-ea"/>
                <a:cs typeface="+mn-ea"/>
              </a:rPr>
              <a:t>、</a:t>
            </a:r>
            <a:r>
              <a:rPr sz="2400">
                <a:latin typeface="+mn-ea"/>
                <a:cs typeface="+mn-ea"/>
              </a:rPr>
              <a:t>B</a:t>
            </a:r>
            <a:r>
              <a:rPr lang="zh-CN" sz="2400">
                <a:latin typeface="+mn-ea"/>
                <a:cs typeface="+mn-ea"/>
              </a:rPr>
              <a:t>和</a:t>
            </a:r>
            <a:r>
              <a:rPr lang="en-US" altLang="zh-CN" sz="2400">
                <a:latin typeface="+mn-ea"/>
                <a:cs typeface="+mn-ea"/>
              </a:rPr>
              <a:t>A+B</a:t>
            </a:r>
            <a:r>
              <a:rPr lang="zh-CN" altLang="en-US" sz="2400">
                <a:latin typeface="+mn-ea"/>
                <a:cs typeface="+mn-ea"/>
              </a:rPr>
              <a:t>。</a:t>
            </a:r>
            <a:endParaRPr lang="zh-CN" altLang="en-US" sz="2400"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050" y="1393190"/>
            <a:ext cx="2920365" cy="17164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65" y="3595370"/>
            <a:ext cx="2987675" cy="768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06470" y="3749675"/>
            <a:ext cx="809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+mn-ea"/>
              </a:rPr>
              <a:t>可以使用该指令检测板载按键是否被按下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53130" y="5678170"/>
            <a:ext cx="558482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被按下时，点阵屏显示大爱心；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当按键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被按下时，点阵屏显示小爱心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90" y="1391285"/>
            <a:ext cx="6022340" cy="3913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+mn-ea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+mn-ea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205" y="1083945"/>
            <a:ext cx="3719195" cy="4810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26205" y="614870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检测按键是否被按下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+mn-ea"/>
                <a:ea typeface="+mn-ea"/>
              </a:rPr>
              <a:t>谢谢观看！</a:t>
            </a:r>
            <a:endParaRPr lang="zh-CN" altLang="en-US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演示</Application>
  <PresentationFormat>全屏显示(4:3)</PresentationFormat>
  <Paragraphs>48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华康雅宋体W9(P)</vt:lpstr>
      <vt:lpstr>华康雅艺体W6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30</cp:revision>
  <dcterms:created xsi:type="dcterms:W3CDTF">2017-06-11T01:16:00Z</dcterms:created>
  <dcterms:modified xsi:type="dcterms:W3CDTF">2020-04-02T01:22:27Z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