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6" r:id="rId8"/>
    <p:sldId id="346" r:id="rId9"/>
    <p:sldId id="357" r:id="rId10"/>
    <p:sldId id="347" r:id="rId11"/>
    <p:sldId id="348" r:id="rId12"/>
    <p:sldId id="30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4795" y="2734945"/>
            <a:ext cx="374015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MP3</a:t>
            </a:r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模块使用</a:t>
            </a:r>
            <a:endParaRPr lang="zh-CN" altLang="en-US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/>
              <a:t>UTBlock的MP3模块是一款可以播放歌曲的模块，采用语音芯片YX5200进行解析音乐文件，通过喇叭发出音乐。模块上电之后SD卡下面有一个红色LED灯会亮，当其开始工作后，接线口旁边一个绿灯会闪烁。</a:t>
            </a:r>
            <a:endParaRPr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3330" y="2884805"/>
            <a:ext cx="2085975" cy="3629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/>
              <a:t>SD 卡内部 mp3 文件设置：</a:t>
            </a:r>
            <a:endParaRPr sz="2000"/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/>
              <a:t>mp3 使用说明: SD 卡内部新建文件夹，将其命名为 mp3。 mp3 文件夹内部放置音乐，音乐文件后缀支持.mp3 及.wav 后缀名。内部放置音乐文件命名必须以 0001 开头，最多支持 65536 首曲目。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42235" y="3700145"/>
            <a:ext cx="86645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HaodaBit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指令类别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中，使用这个指令可以设定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MP3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的播放模式，四种播放模式分别为：播放、暂停、上一首、下一首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10560" y="1548130"/>
            <a:ext cx="809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指令类别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中，使用这个指令可以设定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MP3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模块连接在好搭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上的引脚。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10" y="1502410"/>
            <a:ext cx="3673475" cy="1060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785" y="3648710"/>
            <a:ext cx="3025775" cy="111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0560" y="3347720"/>
            <a:ext cx="8392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HaodaBit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指令类别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中，使用这个指令可以切换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MP3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播放的曲目，例如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SD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卡内部放置音乐文件名称以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，对应指令参数为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10560" y="1548130"/>
            <a:ext cx="809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指令类别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中，使用这个指令可以设定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MP3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模块的播放音量，设定音量范围是（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0-30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00" y="1572895"/>
            <a:ext cx="3201670" cy="989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75" y="3580765"/>
            <a:ext cx="3246120" cy="1007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935" y="1266190"/>
            <a:ext cx="4286250" cy="525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79495" y="5206365"/>
            <a:ext cx="5567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当按下板载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按键时，播放音乐；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当按下板载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按键时，播放下一首音乐；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当按下板载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A+B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按键时，播放设定曲目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图片 1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391285"/>
            <a:ext cx="7512685" cy="3579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WPS 演示</Application>
  <PresentationFormat>全屏显示(4:3)</PresentationFormat>
  <Paragraphs>76</Paragraphs>
  <Slides>10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Rounded MT Bold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32</cp:revision>
  <dcterms:created xsi:type="dcterms:W3CDTF">2017-06-11T01:16:00Z</dcterms:created>
  <dcterms:modified xsi:type="dcterms:W3CDTF">2020-04-01T05:34:47Z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