
<file path=[Content_Types].xml><?xml version="1.0" encoding="utf-8"?>
<Types xmlns="http://schemas.openxmlformats.org/package/2006/content-types">
  <Default Extension="jpeg" ContentType="image/jpeg"/>
  <Default Extension="png" ContentType="image/png"/>
  <Default Extension="emf" ContentType="image/x-emf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4"/>
  </p:notesMasterIdLst>
  <p:sldIdLst>
    <p:sldId id="256" r:id="rId3"/>
    <p:sldId id="349" r:id="rId5"/>
    <p:sldId id="257" r:id="rId6"/>
    <p:sldId id="262" r:id="rId7"/>
    <p:sldId id="350" r:id="rId8"/>
    <p:sldId id="346" r:id="rId9"/>
    <p:sldId id="351" r:id="rId10"/>
    <p:sldId id="352" r:id="rId11"/>
    <p:sldId id="347" r:id="rId12"/>
    <p:sldId id="348" r:id="rId13"/>
    <p:sldId id="353" r:id="rId14"/>
    <p:sldId id="300" r:id="rId15"/>
  </p:sldIdLst>
  <p:sldSz cx="12192000" cy="685800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AC14D"/>
    <a:srgbClr val="188582"/>
    <a:srgbClr val="FFFFFF"/>
    <a:srgbClr val="56DFDF"/>
    <a:srgbClr val="000000"/>
    <a:srgbClr val="E6F4E0"/>
    <a:srgbClr val="FFF4C5"/>
    <a:srgbClr val="639541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9" autoAdjust="0"/>
    <p:restoredTop sz="94659" autoAdjust="0"/>
  </p:normalViewPr>
  <p:slideViewPr>
    <p:cSldViewPr>
      <p:cViewPr varScale="1">
        <p:scale>
          <a:sx n="108" d="100"/>
          <a:sy n="108" d="100"/>
        </p:scale>
        <p:origin x="672" y="132"/>
      </p:cViewPr>
      <p:guideLst>
        <p:guide orient="horz" pos="2198"/>
        <p:guide pos="390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47" d="100"/>
        <a:sy n="47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EE2D05-C832-4A27-95BB-192147E7182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AD18BF-AACD-4437-B6E2-ECE3E76542F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5AD18BF-AACD-4437-B6E2-ECE3E76542F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5AD18BF-AACD-4437-B6E2-ECE3E76542F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5AD18BF-AACD-4437-B6E2-ECE3E76542F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5AD18BF-AACD-4437-B6E2-ECE3E76542F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任意多边形 60"/>
          <p:cNvSpPr>
            <a:spLocks noChangeArrowheads="1"/>
          </p:cNvSpPr>
          <p:nvPr userDrawn="1"/>
        </p:nvSpPr>
        <p:spPr bwMode="auto">
          <a:xfrm rot="14226372">
            <a:off x="3600451" y="5465763"/>
            <a:ext cx="1373716" cy="2573337"/>
          </a:xfrm>
          <a:custGeom>
            <a:avLst/>
            <a:gdLst>
              <a:gd name="T0" fmla="*/ 515144 w 2015614"/>
              <a:gd name="T1" fmla="*/ 0 h 4367958"/>
              <a:gd name="T2" fmla="*/ 599721 w 2015614"/>
              <a:gd name="T3" fmla="*/ 88598 h 4367958"/>
              <a:gd name="T4" fmla="*/ 1030287 w 2015614"/>
              <a:gd name="T5" fmla="*/ 1286669 h 4367958"/>
              <a:gd name="T6" fmla="*/ 599721 w 2015614"/>
              <a:gd name="T7" fmla="*/ 2484739 h 4367958"/>
              <a:gd name="T8" fmla="*/ 515144 w 2015614"/>
              <a:gd name="T9" fmla="*/ 2573337 h 4367958"/>
              <a:gd name="T10" fmla="*/ 430566 w 2015614"/>
              <a:gd name="T11" fmla="*/ 2484739 h 4367958"/>
              <a:gd name="T12" fmla="*/ 0 w 2015614"/>
              <a:gd name="T13" fmla="*/ 1286668 h 4367958"/>
              <a:gd name="T14" fmla="*/ 430566 w 2015614"/>
              <a:gd name="T15" fmla="*/ 88597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solidFill>
            <a:srgbClr val="D6F4EE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55" name="组合 54"/>
          <p:cNvGrpSpPr/>
          <p:nvPr userDrawn="1"/>
        </p:nvGrpSpPr>
        <p:grpSpPr>
          <a:xfrm>
            <a:off x="9975215" y="5810250"/>
            <a:ext cx="2399665" cy="1237615"/>
            <a:chOff x="6195832" y="4772985"/>
            <a:chExt cx="3671887" cy="2884488"/>
          </a:xfrm>
        </p:grpSpPr>
        <p:sp>
          <p:nvSpPr>
            <p:cNvPr id="56" name="任意多边形 15"/>
            <p:cNvSpPr>
              <a:spLocks noChangeArrowheads="1"/>
            </p:cNvSpPr>
            <p:nvPr/>
          </p:nvSpPr>
          <p:spPr bwMode="auto">
            <a:xfrm rot="17113550">
              <a:off x="7299938" y="4797592"/>
              <a:ext cx="1463675" cy="3671887"/>
            </a:xfrm>
            <a:custGeom>
              <a:avLst/>
              <a:gdLst>
                <a:gd name="T0" fmla="*/ 731838 w 2015614"/>
                <a:gd name="T1" fmla="*/ 0 h 4367958"/>
                <a:gd name="T2" fmla="*/ 851993 w 2015614"/>
                <a:gd name="T3" fmla="*/ 126420 h 4367958"/>
                <a:gd name="T4" fmla="*/ 1463675 w 2015614"/>
                <a:gd name="T5" fmla="*/ 1835944 h 4367958"/>
                <a:gd name="T6" fmla="*/ 851993 w 2015614"/>
                <a:gd name="T7" fmla="*/ 3545467 h 4367958"/>
                <a:gd name="T8" fmla="*/ 731838 w 2015614"/>
                <a:gd name="T9" fmla="*/ 3671887 h 4367958"/>
                <a:gd name="T10" fmla="*/ 611682 w 2015614"/>
                <a:gd name="T11" fmla="*/ 3545466 h 4367958"/>
                <a:gd name="T12" fmla="*/ 0 w 2015614"/>
                <a:gd name="T13" fmla="*/ 1835943 h 4367958"/>
                <a:gd name="T14" fmla="*/ 611682 w 2015614"/>
                <a:gd name="T15" fmla="*/ 126419 h 43679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5614"/>
                <a:gd name="T25" fmla="*/ 0 h 4367958"/>
                <a:gd name="T26" fmla="*/ 2015614 w 2015614"/>
                <a:gd name="T27" fmla="*/ 4367958 h 43679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5614" h="4367958">
                  <a:moveTo>
                    <a:pt x="1007807" y="0"/>
                  </a:moveTo>
                  <a:lnTo>
                    <a:pt x="1173272" y="150385"/>
                  </a:lnTo>
                  <a:cubicBezTo>
                    <a:pt x="1693714" y="670827"/>
                    <a:pt x="2015614" y="1389811"/>
                    <a:pt x="2015614" y="2183979"/>
                  </a:cubicBezTo>
                  <a:cubicBezTo>
                    <a:pt x="2015614" y="2978147"/>
                    <a:pt x="1693714" y="3697131"/>
                    <a:pt x="1173272" y="4217573"/>
                  </a:cubicBezTo>
                  <a:lnTo>
                    <a:pt x="1007808" y="4367958"/>
                  </a:lnTo>
                  <a:lnTo>
                    <a:pt x="842342" y="4217572"/>
                  </a:lnTo>
                  <a:cubicBezTo>
                    <a:pt x="321900" y="3697130"/>
                    <a:pt x="0" y="2978146"/>
                    <a:pt x="0" y="2183978"/>
                  </a:cubicBezTo>
                  <a:cubicBezTo>
                    <a:pt x="0" y="1389810"/>
                    <a:pt x="321900" y="670826"/>
                    <a:pt x="842342" y="150384"/>
                  </a:cubicBezTo>
                  <a:lnTo>
                    <a:pt x="1007807" y="0"/>
                  </a:lnTo>
                  <a:close/>
                </a:path>
              </a:pathLst>
            </a:custGeom>
            <a:gradFill rotWithShape="1">
              <a:gsLst>
                <a:gs pos="0">
                  <a:srgbClr val="09D1AB"/>
                </a:gs>
                <a:gs pos="31000">
                  <a:srgbClr val="09D1AB"/>
                </a:gs>
                <a:gs pos="100000">
                  <a:srgbClr val="6E7DC3"/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57" name="任意多边形 16"/>
            <p:cNvSpPr>
              <a:spLocks noChangeArrowheads="1"/>
            </p:cNvSpPr>
            <p:nvPr/>
          </p:nvSpPr>
          <p:spPr bwMode="auto">
            <a:xfrm rot="20513597">
              <a:off x="8610419" y="4772985"/>
              <a:ext cx="1149350" cy="2884488"/>
            </a:xfrm>
            <a:custGeom>
              <a:avLst/>
              <a:gdLst>
                <a:gd name="T0" fmla="*/ 574675 w 2015614"/>
                <a:gd name="T1" fmla="*/ 0 h 4367958"/>
                <a:gd name="T2" fmla="*/ 669027 w 2015614"/>
                <a:gd name="T3" fmla="*/ 99310 h 4367958"/>
                <a:gd name="T4" fmla="*/ 1149350 w 2015614"/>
                <a:gd name="T5" fmla="*/ 1442244 h 4367958"/>
                <a:gd name="T6" fmla="*/ 669027 w 2015614"/>
                <a:gd name="T7" fmla="*/ 2785178 h 4367958"/>
                <a:gd name="T8" fmla="*/ 574676 w 2015614"/>
                <a:gd name="T9" fmla="*/ 2884488 h 4367958"/>
                <a:gd name="T10" fmla="*/ 480323 w 2015614"/>
                <a:gd name="T11" fmla="*/ 2785177 h 4367958"/>
                <a:gd name="T12" fmla="*/ 0 w 2015614"/>
                <a:gd name="T13" fmla="*/ 1442243 h 4367958"/>
                <a:gd name="T14" fmla="*/ 480323 w 2015614"/>
                <a:gd name="T15" fmla="*/ 99310 h 43679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5614"/>
                <a:gd name="T25" fmla="*/ 0 h 4367958"/>
                <a:gd name="T26" fmla="*/ 2015614 w 2015614"/>
                <a:gd name="T27" fmla="*/ 4367958 h 43679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5614" h="4367958">
                  <a:moveTo>
                    <a:pt x="1007807" y="0"/>
                  </a:moveTo>
                  <a:lnTo>
                    <a:pt x="1173272" y="150385"/>
                  </a:lnTo>
                  <a:cubicBezTo>
                    <a:pt x="1693714" y="670827"/>
                    <a:pt x="2015614" y="1389811"/>
                    <a:pt x="2015614" y="2183979"/>
                  </a:cubicBezTo>
                  <a:cubicBezTo>
                    <a:pt x="2015614" y="2978147"/>
                    <a:pt x="1693714" y="3697131"/>
                    <a:pt x="1173272" y="4217573"/>
                  </a:cubicBezTo>
                  <a:lnTo>
                    <a:pt x="1007808" y="4367958"/>
                  </a:lnTo>
                  <a:lnTo>
                    <a:pt x="842342" y="4217572"/>
                  </a:lnTo>
                  <a:cubicBezTo>
                    <a:pt x="321900" y="3697130"/>
                    <a:pt x="0" y="2978146"/>
                    <a:pt x="0" y="2183978"/>
                  </a:cubicBezTo>
                  <a:cubicBezTo>
                    <a:pt x="0" y="1389810"/>
                    <a:pt x="321900" y="670826"/>
                    <a:pt x="842342" y="150384"/>
                  </a:cubicBezTo>
                  <a:lnTo>
                    <a:pt x="1007807" y="0"/>
                  </a:lnTo>
                  <a:close/>
                </a:path>
              </a:pathLst>
            </a:custGeom>
            <a:gradFill rotWithShape="1">
              <a:gsLst>
                <a:gs pos="0">
                  <a:srgbClr val="09D1AB"/>
                </a:gs>
                <a:gs pos="31000">
                  <a:srgbClr val="09D1AB"/>
                </a:gs>
                <a:gs pos="100000">
                  <a:srgbClr val="6E7DC3"/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58" name="任意多边形 17"/>
          <p:cNvSpPr>
            <a:spLocks noChangeArrowheads="1"/>
          </p:cNvSpPr>
          <p:nvPr userDrawn="1"/>
        </p:nvSpPr>
        <p:spPr bwMode="auto">
          <a:xfrm rot="20060881">
            <a:off x="3470275" y="6024245"/>
            <a:ext cx="474980" cy="1058545"/>
          </a:xfrm>
          <a:custGeom>
            <a:avLst/>
            <a:gdLst>
              <a:gd name="T0" fmla="*/ 311150 w 2015614"/>
              <a:gd name="T1" fmla="*/ 0 h 4367958"/>
              <a:gd name="T2" fmla="*/ 362236 w 2015614"/>
              <a:gd name="T3" fmla="*/ 53836 h 4367958"/>
              <a:gd name="T4" fmla="*/ 622300 w 2015614"/>
              <a:gd name="T5" fmla="*/ 781844 h 4367958"/>
              <a:gd name="T6" fmla="*/ 362236 w 2015614"/>
              <a:gd name="T7" fmla="*/ 1509852 h 4367958"/>
              <a:gd name="T8" fmla="*/ 311150 w 2015614"/>
              <a:gd name="T9" fmla="*/ 1563688 h 4367958"/>
              <a:gd name="T10" fmla="*/ 260064 w 2015614"/>
              <a:gd name="T11" fmla="*/ 1509851 h 4367958"/>
              <a:gd name="T12" fmla="*/ 0 w 2015614"/>
              <a:gd name="T13" fmla="*/ 781844 h 4367958"/>
              <a:gd name="T14" fmla="*/ 260064 w 2015614"/>
              <a:gd name="T15" fmla="*/ 53836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gradFill rotWithShape="1">
            <a:gsLst>
              <a:gs pos="0">
                <a:srgbClr val="09D1AB"/>
              </a:gs>
              <a:gs pos="31000">
                <a:srgbClr val="09D1AB"/>
              </a:gs>
              <a:gs pos="100000">
                <a:srgbClr val="6E7DC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9" name="任意多边形 18"/>
          <p:cNvSpPr>
            <a:spLocks noChangeArrowheads="1"/>
          </p:cNvSpPr>
          <p:nvPr userDrawn="1"/>
        </p:nvSpPr>
        <p:spPr bwMode="auto">
          <a:xfrm rot="13300765">
            <a:off x="10932160" y="-313690"/>
            <a:ext cx="1007110" cy="1123950"/>
          </a:xfrm>
          <a:custGeom>
            <a:avLst/>
            <a:gdLst>
              <a:gd name="T0" fmla="*/ 555625 w 2015614"/>
              <a:gd name="T1" fmla="*/ 0 h 4367958"/>
              <a:gd name="T2" fmla="*/ 646849 w 2015614"/>
              <a:gd name="T3" fmla="*/ 53836 h 4367958"/>
              <a:gd name="T4" fmla="*/ 1111250 w 2015614"/>
              <a:gd name="T5" fmla="*/ 781844 h 4367958"/>
              <a:gd name="T6" fmla="*/ 646849 w 2015614"/>
              <a:gd name="T7" fmla="*/ 1509852 h 4367958"/>
              <a:gd name="T8" fmla="*/ 555626 w 2015614"/>
              <a:gd name="T9" fmla="*/ 1563688 h 4367958"/>
              <a:gd name="T10" fmla="*/ 464401 w 2015614"/>
              <a:gd name="T11" fmla="*/ 1509851 h 4367958"/>
              <a:gd name="T12" fmla="*/ 0 w 2015614"/>
              <a:gd name="T13" fmla="*/ 781844 h 4367958"/>
              <a:gd name="T14" fmla="*/ 464401 w 2015614"/>
              <a:gd name="T15" fmla="*/ 53836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gradFill rotWithShape="1">
            <a:gsLst>
              <a:gs pos="0">
                <a:srgbClr val="09D1AB"/>
              </a:gs>
              <a:gs pos="31000">
                <a:srgbClr val="09D1AB"/>
              </a:gs>
              <a:gs pos="100000">
                <a:srgbClr val="6E7DC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grpSp>
        <p:nvGrpSpPr>
          <p:cNvPr id="10" name="组合 44"/>
          <p:cNvGrpSpPr/>
          <p:nvPr userDrawn="1"/>
        </p:nvGrpSpPr>
        <p:grpSpPr bwMode="auto">
          <a:xfrm rot="5400000">
            <a:off x="-2301875" y="2188845"/>
            <a:ext cx="6858000" cy="2482215"/>
            <a:chOff x="0" y="0"/>
            <a:chExt cx="22838079" cy="13375101"/>
          </a:xfrm>
        </p:grpSpPr>
        <p:grpSp>
          <p:nvGrpSpPr>
            <p:cNvPr id="11" name="花1"/>
            <p:cNvGrpSpPr/>
            <p:nvPr/>
          </p:nvGrpSpPr>
          <p:grpSpPr bwMode="auto">
            <a:xfrm>
              <a:off x="7202181" y="7509015"/>
              <a:ext cx="8526317" cy="4848472"/>
              <a:chOff x="0" y="0"/>
              <a:chExt cx="8526317" cy="4848472"/>
            </a:xfrm>
          </p:grpSpPr>
          <p:sp>
            <p:nvSpPr>
              <p:cNvPr id="46" name="任意多边形 80"/>
              <p:cNvSpPr>
                <a:spLocks noChangeArrowheads="1"/>
              </p:cNvSpPr>
              <p:nvPr/>
            </p:nvSpPr>
            <p:spPr bwMode="auto">
              <a:xfrm>
                <a:off x="3229072" y="0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7" name="任意多边形 81"/>
              <p:cNvSpPr>
                <a:spLocks noChangeArrowheads="1"/>
              </p:cNvSpPr>
              <p:nvPr/>
            </p:nvSpPr>
            <p:spPr bwMode="auto">
              <a:xfrm rot="-1737047">
                <a:off x="2179060" y="257122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8" name="任意多边形 82"/>
              <p:cNvSpPr>
                <a:spLocks noChangeArrowheads="1"/>
              </p:cNvSpPr>
              <p:nvPr/>
            </p:nvSpPr>
            <p:spPr bwMode="auto">
              <a:xfrm rot="1791145">
                <a:off x="4222810" y="219293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9" name="任意多边形 83"/>
              <p:cNvSpPr>
                <a:spLocks noChangeArrowheads="1"/>
              </p:cNvSpPr>
              <p:nvPr/>
            </p:nvSpPr>
            <p:spPr bwMode="auto">
              <a:xfrm rot="3361456">
                <a:off x="5057369" y="948466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50" name="任意多边形 84"/>
              <p:cNvSpPr>
                <a:spLocks noChangeArrowheads="1"/>
              </p:cNvSpPr>
              <p:nvPr/>
            </p:nvSpPr>
            <p:spPr bwMode="auto">
              <a:xfrm rot="-3570273">
                <a:off x="1487840" y="948776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51" name="任意多边形 85"/>
              <p:cNvSpPr>
                <a:spLocks noChangeArrowheads="1"/>
              </p:cNvSpPr>
              <p:nvPr/>
            </p:nvSpPr>
            <p:spPr bwMode="auto">
              <a:xfrm rot="4636883">
                <a:off x="5334531" y="1656686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60" name="任意多边形 86"/>
              <p:cNvSpPr>
                <a:spLocks noChangeArrowheads="1"/>
              </p:cNvSpPr>
              <p:nvPr/>
            </p:nvSpPr>
            <p:spPr bwMode="auto">
              <a:xfrm rot="-4621425">
                <a:off x="1176172" y="1648119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12" name="花2"/>
            <p:cNvGrpSpPr/>
            <p:nvPr/>
          </p:nvGrpSpPr>
          <p:grpSpPr bwMode="auto">
            <a:xfrm>
              <a:off x="4953333" y="5453466"/>
              <a:ext cx="12996258" cy="7478907"/>
              <a:chOff x="0" y="0"/>
              <a:chExt cx="12996258" cy="7478907"/>
            </a:xfrm>
          </p:grpSpPr>
          <p:sp>
            <p:nvSpPr>
              <p:cNvPr id="38" name="任意多边形 72"/>
              <p:cNvSpPr>
                <a:spLocks noChangeArrowheads="1"/>
              </p:cNvSpPr>
              <p:nvPr/>
            </p:nvSpPr>
            <p:spPr bwMode="auto">
              <a:xfrm rot="-861973">
                <a:off x="4521405" y="24568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A1DBB3"/>
                  </a:gs>
                  <a:gs pos="76999">
                    <a:srgbClr val="9FB7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9" name="任意多边形 73"/>
              <p:cNvSpPr>
                <a:spLocks noChangeArrowheads="1"/>
              </p:cNvSpPr>
              <p:nvPr/>
            </p:nvSpPr>
            <p:spPr bwMode="auto">
              <a:xfrm rot="852536">
                <a:off x="6126547" y="0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A1DBB3"/>
                  </a:gs>
                  <a:gs pos="76999">
                    <a:srgbClr val="9FB7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0" name="任意多边形 74"/>
              <p:cNvSpPr>
                <a:spLocks noChangeArrowheads="1"/>
              </p:cNvSpPr>
              <p:nvPr/>
            </p:nvSpPr>
            <p:spPr bwMode="auto">
              <a:xfrm rot="2517796">
                <a:off x="7568389" y="706605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5D19D"/>
                  </a:gs>
                  <a:gs pos="53000">
                    <a:srgbClr val="86A4D4"/>
                  </a:gs>
                  <a:gs pos="100000">
                    <a:srgbClr val="8E7DCB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1" name="任意多边形 75"/>
              <p:cNvSpPr>
                <a:spLocks noChangeArrowheads="1"/>
              </p:cNvSpPr>
              <p:nvPr/>
            </p:nvSpPr>
            <p:spPr bwMode="auto">
              <a:xfrm rot="-2545862">
                <a:off x="3137550" y="749145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5D19D"/>
                  </a:gs>
                  <a:gs pos="53000">
                    <a:srgbClr val="86A4D4"/>
                  </a:gs>
                  <a:gs pos="100000">
                    <a:srgbClr val="8E7DCB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2" name="任意多边形 76"/>
              <p:cNvSpPr>
                <a:spLocks noChangeArrowheads="1"/>
              </p:cNvSpPr>
              <p:nvPr/>
            </p:nvSpPr>
            <p:spPr bwMode="auto">
              <a:xfrm rot="-4040629">
                <a:off x="2237801" y="2128186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9ECE"/>
                  </a:gs>
                  <a:gs pos="100000">
                    <a:srgbClr val="8E7ECC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3" name="任意多边形 77"/>
              <p:cNvSpPr>
                <a:spLocks noChangeArrowheads="1"/>
              </p:cNvSpPr>
              <p:nvPr/>
            </p:nvSpPr>
            <p:spPr bwMode="auto">
              <a:xfrm rot="4135283">
                <a:off x="8404699" y="2088676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9ECE"/>
                  </a:gs>
                  <a:gs pos="100000">
                    <a:srgbClr val="8E7ECC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4" name="任意多边形 78"/>
              <p:cNvSpPr>
                <a:spLocks noChangeArrowheads="1"/>
              </p:cNvSpPr>
              <p:nvPr/>
            </p:nvSpPr>
            <p:spPr bwMode="auto">
              <a:xfrm rot="5400000">
                <a:off x="8578213" y="3060860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EB3DC"/>
                  </a:gs>
                  <a:gs pos="7100">
                    <a:srgbClr val="9EB3DC"/>
                  </a:gs>
                  <a:gs pos="100000">
                    <a:srgbClr val="8E7BCB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5" name="任意多边形 79"/>
              <p:cNvSpPr>
                <a:spLocks noChangeArrowheads="1"/>
              </p:cNvSpPr>
              <p:nvPr/>
            </p:nvSpPr>
            <p:spPr bwMode="auto">
              <a:xfrm rot="-5227570">
                <a:off x="2098401" y="2957215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DB0DB"/>
                  </a:gs>
                  <a:gs pos="10599">
                    <a:srgbClr val="9DB0DB"/>
                  </a:gs>
                  <a:gs pos="100000">
                    <a:srgbClr val="8D75C9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13" name="花3"/>
            <p:cNvGrpSpPr/>
            <p:nvPr/>
          </p:nvGrpSpPr>
          <p:grpSpPr bwMode="auto">
            <a:xfrm>
              <a:off x="2198018" y="2547784"/>
              <a:ext cx="18624069" cy="10634847"/>
              <a:chOff x="0" y="0"/>
              <a:chExt cx="18624069" cy="10634847"/>
            </a:xfrm>
          </p:grpSpPr>
          <p:sp>
            <p:nvSpPr>
              <p:cNvPr id="31" name="任意多边形 65"/>
              <p:cNvSpPr>
                <a:spLocks noChangeArrowheads="1"/>
              </p:cNvSpPr>
              <p:nvPr/>
            </p:nvSpPr>
            <p:spPr bwMode="auto">
              <a:xfrm rot="1690499">
                <a:off x="9672003" y="592094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50BB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2" name="任意多边形 66"/>
              <p:cNvSpPr>
                <a:spLocks noChangeArrowheads="1"/>
              </p:cNvSpPr>
              <p:nvPr/>
            </p:nvSpPr>
            <p:spPr bwMode="auto">
              <a:xfrm>
                <a:off x="7484067" y="0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52CAB3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3" name="任意多边形 67"/>
              <p:cNvSpPr>
                <a:spLocks noChangeArrowheads="1"/>
              </p:cNvSpPr>
              <p:nvPr/>
            </p:nvSpPr>
            <p:spPr bwMode="auto">
              <a:xfrm rot="-1707563">
                <a:off x="5277014" y="595259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50BB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4" name="任意多边形 68"/>
              <p:cNvSpPr>
                <a:spLocks noChangeArrowheads="1"/>
              </p:cNvSpPr>
              <p:nvPr/>
            </p:nvSpPr>
            <p:spPr bwMode="auto">
              <a:xfrm rot="3302765">
                <a:off x="11318194" y="2083217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229D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5" name="任意多边形 69"/>
              <p:cNvSpPr>
                <a:spLocks noChangeArrowheads="1"/>
              </p:cNvSpPr>
              <p:nvPr/>
            </p:nvSpPr>
            <p:spPr bwMode="auto">
              <a:xfrm rot="-3463740">
                <a:off x="3817346" y="2154199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229D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6" name="任意多边形 70"/>
              <p:cNvSpPr>
                <a:spLocks noChangeArrowheads="1"/>
              </p:cNvSpPr>
              <p:nvPr/>
            </p:nvSpPr>
            <p:spPr bwMode="auto">
              <a:xfrm rot="-4982836">
                <a:off x="2864283" y="4161941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6A4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7" name="任意多边形 71"/>
              <p:cNvSpPr>
                <a:spLocks noChangeArrowheads="1"/>
              </p:cNvSpPr>
              <p:nvPr/>
            </p:nvSpPr>
            <p:spPr bwMode="auto">
              <a:xfrm rot="5131814">
                <a:off x="12208442" y="4219220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6A4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14" name="花4"/>
            <p:cNvGrpSpPr/>
            <p:nvPr/>
          </p:nvGrpSpPr>
          <p:grpSpPr bwMode="auto">
            <a:xfrm>
              <a:off x="0" y="0"/>
              <a:ext cx="22838079" cy="13375101"/>
              <a:chOff x="0" y="0"/>
              <a:chExt cx="22838079" cy="13375101"/>
            </a:xfrm>
          </p:grpSpPr>
          <p:sp>
            <p:nvSpPr>
              <p:cNvPr id="25" name="任意多边形 59"/>
              <p:cNvSpPr>
                <a:spLocks noChangeArrowheads="1"/>
              </p:cNvSpPr>
              <p:nvPr/>
            </p:nvSpPr>
            <p:spPr bwMode="auto">
              <a:xfrm rot="-951352">
                <a:off x="7989869" y="89000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5AF878"/>
                  </a:gs>
                  <a:gs pos="31000">
                    <a:srgbClr val="5AF878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6" name="任意多边形 60"/>
              <p:cNvSpPr>
                <a:spLocks noChangeArrowheads="1"/>
              </p:cNvSpPr>
              <p:nvPr/>
            </p:nvSpPr>
            <p:spPr bwMode="auto">
              <a:xfrm rot="1075034">
                <a:off x="11397066" y="0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5AF878"/>
                  </a:gs>
                  <a:gs pos="31000">
                    <a:srgbClr val="5AF878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7" name="任意多边形 61"/>
              <p:cNvSpPr>
                <a:spLocks noChangeArrowheads="1"/>
              </p:cNvSpPr>
              <p:nvPr/>
            </p:nvSpPr>
            <p:spPr bwMode="auto">
              <a:xfrm rot="2492382">
                <a:off x="13605991" y="1467639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9D1AB"/>
                  </a:gs>
                  <a:gs pos="31000">
                    <a:srgbClr val="09D1AB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8" name="任意多边形 62"/>
              <p:cNvSpPr>
                <a:spLocks noChangeArrowheads="1"/>
              </p:cNvSpPr>
              <p:nvPr/>
            </p:nvSpPr>
            <p:spPr bwMode="auto">
              <a:xfrm rot="-2651627">
                <a:off x="5559233" y="1467641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9D1AB"/>
                  </a:gs>
                  <a:gs pos="31000">
                    <a:srgbClr val="09D1AB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9" name="任意多边形 63"/>
              <p:cNvSpPr>
                <a:spLocks noChangeArrowheads="1"/>
              </p:cNvSpPr>
              <p:nvPr/>
            </p:nvSpPr>
            <p:spPr bwMode="auto">
              <a:xfrm rot="4080311">
                <a:off x="15091029" y="3603010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A80D0"/>
                  </a:gs>
                  <a:gs pos="31000">
                    <a:srgbClr val="0A80D0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0" name="任意多边形 64"/>
              <p:cNvSpPr>
                <a:spLocks noChangeArrowheads="1"/>
              </p:cNvSpPr>
              <p:nvPr/>
            </p:nvSpPr>
            <p:spPr bwMode="auto">
              <a:xfrm rot="-4337950">
                <a:off x="4160410" y="4017565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A80D0"/>
                  </a:gs>
                  <a:gs pos="31000">
                    <a:srgbClr val="0A80D0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15" name="组合 49"/>
            <p:cNvGrpSpPr/>
            <p:nvPr/>
          </p:nvGrpSpPr>
          <p:grpSpPr bwMode="auto">
            <a:xfrm>
              <a:off x="8336499" y="8592907"/>
              <a:ext cx="6171429" cy="3725279"/>
              <a:chOff x="0" y="0"/>
              <a:chExt cx="6171429" cy="3725279"/>
            </a:xfrm>
          </p:grpSpPr>
          <p:sp>
            <p:nvSpPr>
              <p:cNvPr id="16" name="任意多边形 50"/>
              <p:cNvSpPr>
                <a:spLocks noChangeArrowheads="1"/>
              </p:cNvSpPr>
              <p:nvPr/>
            </p:nvSpPr>
            <p:spPr bwMode="auto">
              <a:xfrm>
                <a:off x="2811727" y="0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7" name="任意多边形 51"/>
              <p:cNvSpPr>
                <a:spLocks noChangeArrowheads="1"/>
              </p:cNvSpPr>
              <p:nvPr/>
            </p:nvSpPr>
            <p:spPr bwMode="auto">
              <a:xfrm rot="1072922">
                <a:off x="3326377" y="99091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8" name="任意多边形 52"/>
              <p:cNvSpPr>
                <a:spLocks noChangeArrowheads="1"/>
              </p:cNvSpPr>
              <p:nvPr/>
            </p:nvSpPr>
            <p:spPr bwMode="auto">
              <a:xfrm rot="-1120856">
                <a:off x="2299552" y="120468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9" name="任意多边形 53"/>
              <p:cNvSpPr>
                <a:spLocks noChangeArrowheads="1"/>
              </p:cNvSpPr>
              <p:nvPr/>
            </p:nvSpPr>
            <p:spPr bwMode="auto">
              <a:xfrm rot="1888215">
                <a:off x="3688746" y="361657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0" name="任意多边形 54"/>
              <p:cNvSpPr>
                <a:spLocks noChangeArrowheads="1"/>
              </p:cNvSpPr>
              <p:nvPr/>
            </p:nvSpPr>
            <p:spPr bwMode="auto">
              <a:xfrm rot="-2097898">
                <a:off x="1905508" y="367332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1" name="任意多边形 55"/>
              <p:cNvSpPr>
                <a:spLocks noChangeArrowheads="1"/>
              </p:cNvSpPr>
              <p:nvPr/>
            </p:nvSpPr>
            <p:spPr bwMode="auto">
              <a:xfrm rot="2750473">
                <a:off x="3928352" y="629884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2" name="任意多边形 56"/>
              <p:cNvSpPr>
                <a:spLocks noChangeArrowheads="1"/>
              </p:cNvSpPr>
              <p:nvPr/>
            </p:nvSpPr>
            <p:spPr bwMode="auto">
              <a:xfrm rot="3552968">
                <a:off x="4194790" y="871489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3" name="任意多边形 57"/>
              <p:cNvSpPr>
                <a:spLocks noChangeArrowheads="1"/>
              </p:cNvSpPr>
              <p:nvPr/>
            </p:nvSpPr>
            <p:spPr bwMode="auto">
              <a:xfrm rot="-2984903">
                <a:off x="1577950" y="661526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4" name="任意多边形 58"/>
              <p:cNvSpPr>
                <a:spLocks noChangeArrowheads="1"/>
              </p:cNvSpPr>
              <p:nvPr/>
            </p:nvSpPr>
            <p:spPr bwMode="auto">
              <a:xfrm rot="-3649673">
                <a:off x="1381310" y="953545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 userDrawn="1"/>
        </p:nvSpPr>
        <p:spPr>
          <a:xfrm>
            <a:off x="3011225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教学分析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21" name="直接连接符 20"/>
          <p:cNvCxnSpPr/>
          <p:nvPr userDrawn="1"/>
        </p:nvCxnSpPr>
        <p:spPr>
          <a:xfrm>
            <a:off x="52062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2" name="直接连接符 21"/>
          <p:cNvCxnSpPr/>
          <p:nvPr userDrawn="1"/>
        </p:nvCxnSpPr>
        <p:spPr>
          <a:xfrm>
            <a:off x="7401192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3" name="直接连接符 22"/>
          <p:cNvCxnSpPr/>
          <p:nvPr userDrawn="1"/>
        </p:nvCxnSpPr>
        <p:spPr>
          <a:xfrm>
            <a:off x="96131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sp>
        <p:nvSpPr>
          <p:cNvPr id="24" name="矩形 23"/>
          <p:cNvSpPr/>
          <p:nvPr userDrawn="1"/>
        </p:nvSpPr>
        <p:spPr>
          <a:xfrm>
            <a:off x="5206208" y="178009"/>
            <a:ext cx="2194984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教学设计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" name="矩形 24"/>
          <p:cNvSpPr/>
          <p:nvPr userDrawn="1"/>
        </p:nvSpPr>
        <p:spPr>
          <a:xfrm>
            <a:off x="7401192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教学过程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" name="矩形 25"/>
          <p:cNvSpPr/>
          <p:nvPr userDrawn="1"/>
        </p:nvSpPr>
        <p:spPr>
          <a:xfrm>
            <a:off x="9596175" y="178009"/>
            <a:ext cx="2192867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教学反思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教学分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 userDrawn="1"/>
        </p:nvSpPr>
        <p:spPr>
          <a:xfrm>
            <a:off x="3011225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1" i="0" u="none" strike="noStrike" kern="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教学分析</a:t>
            </a:r>
            <a:endParaRPr kumimoji="0" lang="zh-CN" altLang="en-US" sz="2200" b="1" i="0" u="none" strike="noStrike" kern="0" cap="none" spc="0" normalizeH="0" baseline="0" noProof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21" name="直接连接符 20"/>
          <p:cNvCxnSpPr/>
          <p:nvPr userDrawn="1"/>
        </p:nvCxnSpPr>
        <p:spPr>
          <a:xfrm>
            <a:off x="52062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2" name="直接连接符 21"/>
          <p:cNvCxnSpPr/>
          <p:nvPr userDrawn="1"/>
        </p:nvCxnSpPr>
        <p:spPr>
          <a:xfrm>
            <a:off x="7401192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3" name="直接连接符 22"/>
          <p:cNvCxnSpPr/>
          <p:nvPr userDrawn="1"/>
        </p:nvCxnSpPr>
        <p:spPr>
          <a:xfrm>
            <a:off x="96131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sp>
        <p:nvSpPr>
          <p:cNvPr id="24" name="矩形 23"/>
          <p:cNvSpPr/>
          <p:nvPr userDrawn="1"/>
        </p:nvSpPr>
        <p:spPr>
          <a:xfrm>
            <a:off x="5206208" y="178009"/>
            <a:ext cx="2194984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教学设计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" name="矩形 24"/>
          <p:cNvSpPr/>
          <p:nvPr userDrawn="1"/>
        </p:nvSpPr>
        <p:spPr>
          <a:xfrm>
            <a:off x="7401192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教学过程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" name="矩形 25"/>
          <p:cNvSpPr/>
          <p:nvPr userDrawn="1"/>
        </p:nvSpPr>
        <p:spPr>
          <a:xfrm>
            <a:off x="9596175" y="178009"/>
            <a:ext cx="2192867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教学反思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教学设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 userDrawn="1"/>
        </p:nvSpPr>
        <p:spPr>
          <a:xfrm>
            <a:off x="3011225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教学分析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21" name="直接连接符 20"/>
          <p:cNvCxnSpPr/>
          <p:nvPr userDrawn="1"/>
        </p:nvCxnSpPr>
        <p:spPr>
          <a:xfrm>
            <a:off x="52062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2" name="直接连接符 21"/>
          <p:cNvCxnSpPr/>
          <p:nvPr userDrawn="1"/>
        </p:nvCxnSpPr>
        <p:spPr>
          <a:xfrm>
            <a:off x="7401192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3" name="直接连接符 22"/>
          <p:cNvCxnSpPr/>
          <p:nvPr userDrawn="1"/>
        </p:nvCxnSpPr>
        <p:spPr>
          <a:xfrm>
            <a:off x="96131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sp>
        <p:nvSpPr>
          <p:cNvPr id="24" name="矩形 23"/>
          <p:cNvSpPr/>
          <p:nvPr userDrawn="1"/>
        </p:nvSpPr>
        <p:spPr>
          <a:xfrm>
            <a:off x="5206208" y="178009"/>
            <a:ext cx="2194984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1" i="0" u="none" strike="noStrike" kern="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教学设计</a:t>
            </a:r>
            <a:endParaRPr kumimoji="0" lang="zh-CN" altLang="en-US" sz="2200" b="1" i="0" u="none" strike="noStrike" kern="0" cap="none" spc="0" normalizeH="0" baseline="0" noProof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" name="矩形 24"/>
          <p:cNvSpPr/>
          <p:nvPr userDrawn="1"/>
        </p:nvSpPr>
        <p:spPr>
          <a:xfrm>
            <a:off x="7401192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教学过程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" name="矩形 25"/>
          <p:cNvSpPr/>
          <p:nvPr userDrawn="1"/>
        </p:nvSpPr>
        <p:spPr>
          <a:xfrm>
            <a:off x="9596175" y="178009"/>
            <a:ext cx="2192867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教学反思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教学过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 userDrawn="1"/>
        </p:nvSpPr>
        <p:spPr>
          <a:xfrm>
            <a:off x="3011225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教学分析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21" name="直接连接符 20"/>
          <p:cNvCxnSpPr/>
          <p:nvPr userDrawn="1"/>
        </p:nvCxnSpPr>
        <p:spPr>
          <a:xfrm>
            <a:off x="52062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2" name="直接连接符 21"/>
          <p:cNvCxnSpPr/>
          <p:nvPr userDrawn="1"/>
        </p:nvCxnSpPr>
        <p:spPr>
          <a:xfrm>
            <a:off x="7401192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3" name="直接连接符 22"/>
          <p:cNvCxnSpPr/>
          <p:nvPr userDrawn="1"/>
        </p:nvCxnSpPr>
        <p:spPr>
          <a:xfrm>
            <a:off x="96131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sp>
        <p:nvSpPr>
          <p:cNvPr id="24" name="矩形 23"/>
          <p:cNvSpPr/>
          <p:nvPr userDrawn="1"/>
        </p:nvSpPr>
        <p:spPr>
          <a:xfrm>
            <a:off x="5206208" y="178009"/>
            <a:ext cx="2194984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教学设计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" name="矩形 24"/>
          <p:cNvSpPr/>
          <p:nvPr userDrawn="1"/>
        </p:nvSpPr>
        <p:spPr>
          <a:xfrm>
            <a:off x="7401192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1" i="0" u="none" strike="noStrike" kern="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教学过程</a:t>
            </a:r>
            <a:endParaRPr kumimoji="0" lang="zh-CN" altLang="en-US" sz="2200" b="1" i="0" u="none" strike="noStrike" kern="0" cap="none" spc="0" normalizeH="0" baseline="0" noProof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" name="矩形 25"/>
          <p:cNvSpPr/>
          <p:nvPr userDrawn="1"/>
        </p:nvSpPr>
        <p:spPr>
          <a:xfrm>
            <a:off x="9596175" y="178009"/>
            <a:ext cx="2192867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教学反思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教学反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 userDrawn="1"/>
        </p:nvSpPr>
        <p:spPr>
          <a:xfrm>
            <a:off x="3011225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教学分析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21" name="直接连接符 20"/>
          <p:cNvCxnSpPr/>
          <p:nvPr userDrawn="1"/>
        </p:nvCxnSpPr>
        <p:spPr>
          <a:xfrm>
            <a:off x="52062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2" name="直接连接符 21"/>
          <p:cNvCxnSpPr/>
          <p:nvPr userDrawn="1"/>
        </p:nvCxnSpPr>
        <p:spPr>
          <a:xfrm>
            <a:off x="7401192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3" name="直接连接符 22"/>
          <p:cNvCxnSpPr/>
          <p:nvPr userDrawn="1"/>
        </p:nvCxnSpPr>
        <p:spPr>
          <a:xfrm>
            <a:off x="96131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sp>
        <p:nvSpPr>
          <p:cNvPr id="24" name="矩形 23"/>
          <p:cNvSpPr/>
          <p:nvPr userDrawn="1"/>
        </p:nvSpPr>
        <p:spPr>
          <a:xfrm>
            <a:off x="5206208" y="178009"/>
            <a:ext cx="2194984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教学设计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" name="矩形 24"/>
          <p:cNvSpPr/>
          <p:nvPr userDrawn="1"/>
        </p:nvSpPr>
        <p:spPr>
          <a:xfrm>
            <a:off x="7401192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教学过程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" name="矩形 25"/>
          <p:cNvSpPr/>
          <p:nvPr userDrawn="1"/>
        </p:nvSpPr>
        <p:spPr>
          <a:xfrm>
            <a:off x="9596175" y="178009"/>
            <a:ext cx="2192867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1" i="0" u="none" strike="noStrike" kern="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教学反思</a:t>
            </a:r>
            <a:endParaRPr kumimoji="0" lang="zh-CN" altLang="en-US" sz="2200" b="1" i="0" u="none" strike="noStrike" kern="0" cap="none" spc="0" normalizeH="0" baseline="0" noProof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alphaModFix amt="42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 60"/>
          <p:cNvSpPr>
            <a:spLocks noChangeArrowheads="1"/>
          </p:cNvSpPr>
          <p:nvPr userDrawn="1"/>
        </p:nvSpPr>
        <p:spPr bwMode="auto">
          <a:xfrm rot="7337919" flipH="1">
            <a:off x="-215561" y="-241740"/>
            <a:ext cx="1018497" cy="1182146"/>
          </a:xfrm>
          <a:custGeom>
            <a:avLst/>
            <a:gdLst>
              <a:gd name="T0" fmla="*/ 515144 w 2015614"/>
              <a:gd name="T1" fmla="*/ 0 h 4367958"/>
              <a:gd name="T2" fmla="*/ 599721 w 2015614"/>
              <a:gd name="T3" fmla="*/ 88598 h 4367958"/>
              <a:gd name="T4" fmla="*/ 1030287 w 2015614"/>
              <a:gd name="T5" fmla="*/ 1286669 h 4367958"/>
              <a:gd name="T6" fmla="*/ 599721 w 2015614"/>
              <a:gd name="T7" fmla="*/ 2484739 h 4367958"/>
              <a:gd name="T8" fmla="*/ 515144 w 2015614"/>
              <a:gd name="T9" fmla="*/ 2573337 h 4367958"/>
              <a:gd name="T10" fmla="*/ 430566 w 2015614"/>
              <a:gd name="T11" fmla="*/ 2484739 h 4367958"/>
              <a:gd name="T12" fmla="*/ 0 w 2015614"/>
              <a:gd name="T13" fmla="*/ 1286668 h 4367958"/>
              <a:gd name="T14" fmla="*/ 430566 w 2015614"/>
              <a:gd name="T15" fmla="*/ 88597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solidFill>
            <a:srgbClr val="D6F4EE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1053448" y="1096138"/>
            <a:ext cx="11085212" cy="0"/>
          </a:xfrm>
          <a:prstGeom prst="line">
            <a:avLst/>
          </a:prstGeom>
          <a:noFill/>
          <a:ln w="19050" cap="flat" cmpd="sng" algn="ctr">
            <a:solidFill>
              <a:srgbClr val="319095"/>
            </a:solidFill>
            <a:prstDash val="solid"/>
            <a:miter lim="800000"/>
          </a:ln>
          <a:effectLst/>
        </p:spPr>
      </p:cxnSp>
      <p:grpSp>
        <p:nvGrpSpPr>
          <p:cNvPr id="14" name="组合 7"/>
          <p:cNvGrpSpPr/>
          <p:nvPr userDrawn="1"/>
        </p:nvGrpSpPr>
        <p:grpSpPr bwMode="auto">
          <a:xfrm>
            <a:off x="241300" y="475660"/>
            <a:ext cx="910167" cy="628650"/>
            <a:chOff x="0" y="0"/>
            <a:chExt cx="821284" cy="758537"/>
          </a:xfrm>
        </p:grpSpPr>
        <p:grpSp>
          <p:nvGrpSpPr>
            <p:cNvPr id="15" name="组合 8"/>
            <p:cNvGrpSpPr/>
            <p:nvPr/>
          </p:nvGrpSpPr>
          <p:grpSpPr bwMode="auto">
            <a:xfrm>
              <a:off x="0" y="0"/>
              <a:ext cx="821284" cy="642892"/>
              <a:chOff x="0" y="0"/>
              <a:chExt cx="945409" cy="740056"/>
            </a:xfrm>
          </p:grpSpPr>
          <p:grpSp>
            <p:nvGrpSpPr>
              <p:cNvPr id="17" name="组合 10"/>
              <p:cNvGrpSpPr/>
              <p:nvPr/>
            </p:nvGrpSpPr>
            <p:grpSpPr bwMode="auto">
              <a:xfrm>
                <a:off x="0" y="0"/>
                <a:ext cx="945409" cy="629359"/>
                <a:chOff x="0" y="0"/>
                <a:chExt cx="945409" cy="629359"/>
              </a:xfrm>
            </p:grpSpPr>
            <p:sp>
              <p:nvSpPr>
                <p:cNvPr id="19" name="任意多边形 12"/>
                <p:cNvSpPr>
                  <a:spLocks noChangeArrowheads="1"/>
                </p:cNvSpPr>
                <p:nvPr/>
              </p:nvSpPr>
              <p:spPr bwMode="auto">
                <a:xfrm rot="-3146483">
                  <a:off x="284357" y="-284358"/>
                  <a:ext cx="376696" cy="945409"/>
                </a:xfrm>
                <a:custGeom>
                  <a:avLst/>
                  <a:gdLst>
                    <a:gd name="T0" fmla="*/ 188348 w 2015614"/>
                    <a:gd name="T1" fmla="*/ 0 h 4367958"/>
                    <a:gd name="T2" fmla="*/ 219272 w 2015614"/>
                    <a:gd name="T3" fmla="*/ 32550 h 4367958"/>
                    <a:gd name="T4" fmla="*/ 376696 w 2015614"/>
                    <a:gd name="T5" fmla="*/ 472705 h 4367958"/>
                    <a:gd name="T6" fmla="*/ 219272 w 2015614"/>
                    <a:gd name="T7" fmla="*/ 912859 h 4367958"/>
                    <a:gd name="T8" fmla="*/ 188348 w 2015614"/>
                    <a:gd name="T9" fmla="*/ 945409 h 4367958"/>
                    <a:gd name="T10" fmla="*/ 157424 w 2015614"/>
                    <a:gd name="T11" fmla="*/ 912859 h 4367958"/>
                    <a:gd name="T12" fmla="*/ 0 w 2015614"/>
                    <a:gd name="T13" fmla="*/ 472704 h 4367958"/>
                    <a:gd name="T14" fmla="*/ 157424 w 2015614"/>
                    <a:gd name="T15" fmla="*/ 32549 h 436795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015614"/>
                    <a:gd name="T25" fmla="*/ 0 h 4367958"/>
                    <a:gd name="T26" fmla="*/ 2015614 w 2015614"/>
                    <a:gd name="T27" fmla="*/ 4367958 h 436795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015614" h="4367958">
                      <a:moveTo>
                        <a:pt x="1007807" y="0"/>
                      </a:moveTo>
                      <a:lnTo>
                        <a:pt x="1173272" y="150385"/>
                      </a:lnTo>
                      <a:cubicBezTo>
                        <a:pt x="1693714" y="670827"/>
                        <a:pt x="2015614" y="1389811"/>
                        <a:pt x="2015614" y="2183979"/>
                      </a:cubicBezTo>
                      <a:cubicBezTo>
                        <a:pt x="2015614" y="2978147"/>
                        <a:pt x="1693714" y="3697131"/>
                        <a:pt x="1173272" y="4217573"/>
                      </a:cubicBezTo>
                      <a:lnTo>
                        <a:pt x="1007808" y="4367958"/>
                      </a:lnTo>
                      <a:lnTo>
                        <a:pt x="842342" y="4217572"/>
                      </a:lnTo>
                      <a:cubicBezTo>
                        <a:pt x="321900" y="3697130"/>
                        <a:pt x="0" y="2978146"/>
                        <a:pt x="0" y="2183978"/>
                      </a:cubicBezTo>
                      <a:cubicBezTo>
                        <a:pt x="0" y="1389810"/>
                        <a:pt x="321900" y="670826"/>
                        <a:pt x="842342" y="150384"/>
                      </a:cubicBezTo>
                      <a:lnTo>
                        <a:pt x="100780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9D1AB"/>
                    </a:gs>
                    <a:gs pos="31000">
                      <a:srgbClr val="09D1AB"/>
                    </a:gs>
                    <a:gs pos="100000">
                      <a:srgbClr val="6E7DC3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0" name="任意多边形 13"/>
                <p:cNvSpPr>
                  <a:spLocks noChangeArrowheads="1"/>
                </p:cNvSpPr>
                <p:nvPr/>
              </p:nvSpPr>
              <p:spPr bwMode="auto">
                <a:xfrm rot="-5400000">
                  <a:off x="291714" y="77705"/>
                  <a:ext cx="314355" cy="788949"/>
                </a:xfrm>
                <a:custGeom>
                  <a:avLst/>
                  <a:gdLst>
                    <a:gd name="T0" fmla="*/ 157178 w 2015614"/>
                    <a:gd name="T1" fmla="*/ 0 h 4367958"/>
                    <a:gd name="T2" fmla="*/ 182983 w 2015614"/>
                    <a:gd name="T3" fmla="*/ 27163 h 4367958"/>
                    <a:gd name="T4" fmla="*/ 314355 w 2015614"/>
                    <a:gd name="T5" fmla="*/ 394475 h 4367958"/>
                    <a:gd name="T6" fmla="*/ 182983 w 2015614"/>
                    <a:gd name="T7" fmla="*/ 761786 h 4367958"/>
                    <a:gd name="T8" fmla="*/ 157178 w 2015614"/>
                    <a:gd name="T9" fmla="*/ 788949 h 4367958"/>
                    <a:gd name="T10" fmla="*/ 131372 w 2015614"/>
                    <a:gd name="T11" fmla="*/ 761786 h 4367958"/>
                    <a:gd name="T12" fmla="*/ 0 w 2015614"/>
                    <a:gd name="T13" fmla="*/ 394474 h 4367958"/>
                    <a:gd name="T14" fmla="*/ 131372 w 2015614"/>
                    <a:gd name="T15" fmla="*/ 27163 h 436795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015614"/>
                    <a:gd name="T25" fmla="*/ 0 h 4367958"/>
                    <a:gd name="T26" fmla="*/ 2015614 w 2015614"/>
                    <a:gd name="T27" fmla="*/ 4367958 h 436795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015614" h="4367958">
                      <a:moveTo>
                        <a:pt x="1007807" y="0"/>
                      </a:moveTo>
                      <a:lnTo>
                        <a:pt x="1173272" y="150385"/>
                      </a:lnTo>
                      <a:cubicBezTo>
                        <a:pt x="1693714" y="670827"/>
                        <a:pt x="2015614" y="1389811"/>
                        <a:pt x="2015614" y="2183979"/>
                      </a:cubicBezTo>
                      <a:cubicBezTo>
                        <a:pt x="2015614" y="2978147"/>
                        <a:pt x="1693714" y="3697131"/>
                        <a:pt x="1173272" y="4217573"/>
                      </a:cubicBezTo>
                      <a:lnTo>
                        <a:pt x="1007808" y="4367958"/>
                      </a:lnTo>
                      <a:lnTo>
                        <a:pt x="842342" y="4217572"/>
                      </a:lnTo>
                      <a:cubicBezTo>
                        <a:pt x="321900" y="3697130"/>
                        <a:pt x="0" y="2978146"/>
                        <a:pt x="0" y="2183978"/>
                      </a:cubicBezTo>
                      <a:cubicBezTo>
                        <a:pt x="0" y="1389810"/>
                        <a:pt x="321900" y="670826"/>
                        <a:pt x="842342" y="150384"/>
                      </a:cubicBezTo>
                      <a:lnTo>
                        <a:pt x="100780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9D1AB"/>
                    </a:gs>
                    <a:gs pos="31000">
                      <a:srgbClr val="09D1AB"/>
                    </a:gs>
                    <a:gs pos="100000">
                      <a:srgbClr val="6E7DC3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18" name="任意多边形 11"/>
              <p:cNvSpPr>
                <a:spLocks noChangeArrowheads="1"/>
              </p:cNvSpPr>
              <p:nvPr/>
            </p:nvSpPr>
            <p:spPr bwMode="auto">
              <a:xfrm rot="-7236193">
                <a:off x="479955" y="339066"/>
                <a:ext cx="228500" cy="573475"/>
              </a:xfrm>
              <a:custGeom>
                <a:avLst/>
                <a:gdLst>
                  <a:gd name="T0" fmla="*/ 114250 w 2015614"/>
                  <a:gd name="T1" fmla="*/ 0 h 4367958"/>
                  <a:gd name="T2" fmla="*/ 133008 w 2015614"/>
                  <a:gd name="T3" fmla="*/ 19744 h 4367958"/>
                  <a:gd name="T4" fmla="*/ 228500 w 2015614"/>
                  <a:gd name="T5" fmla="*/ 286738 h 4367958"/>
                  <a:gd name="T6" fmla="*/ 133008 w 2015614"/>
                  <a:gd name="T7" fmla="*/ 553731 h 4367958"/>
                  <a:gd name="T8" fmla="*/ 114250 w 2015614"/>
                  <a:gd name="T9" fmla="*/ 573475 h 4367958"/>
                  <a:gd name="T10" fmla="*/ 95492 w 2015614"/>
                  <a:gd name="T11" fmla="*/ 553731 h 4367958"/>
                  <a:gd name="T12" fmla="*/ 0 w 2015614"/>
                  <a:gd name="T13" fmla="*/ 286737 h 4367958"/>
                  <a:gd name="T14" fmla="*/ 95492 w 2015614"/>
                  <a:gd name="T15" fmla="*/ 1974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9D1AB"/>
                  </a:gs>
                  <a:gs pos="31000">
                    <a:srgbClr val="09D1AB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6" name="任意多边形 9"/>
            <p:cNvSpPr>
              <a:spLocks noChangeArrowheads="1"/>
            </p:cNvSpPr>
            <p:nvPr/>
          </p:nvSpPr>
          <p:spPr bwMode="auto">
            <a:xfrm rot="-9094124">
              <a:off x="570556" y="384703"/>
              <a:ext cx="148954" cy="373834"/>
            </a:xfrm>
            <a:custGeom>
              <a:avLst/>
              <a:gdLst>
                <a:gd name="T0" fmla="*/ 74477 w 2015614"/>
                <a:gd name="T1" fmla="*/ 0 h 4367958"/>
                <a:gd name="T2" fmla="*/ 86705 w 2015614"/>
                <a:gd name="T3" fmla="*/ 12871 h 4367958"/>
                <a:gd name="T4" fmla="*/ 148954 w 2015614"/>
                <a:gd name="T5" fmla="*/ 186917 h 4367958"/>
                <a:gd name="T6" fmla="*/ 86705 w 2015614"/>
                <a:gd name="T7" fmla="*/ 360963 h 4367958"/>
                <a:gd name="T8" fmla="*/ 74477 w 2015614"/>
                <a:gd name="T9" fmla="*/ 373834 h 4367958"/>
                <a:gd name="T10" fmla="*/ 62249 w 2015614"/>
                <a:gd name="T11" fmla="*/ 360963 h 4367958"/>
                <a:gd name="T12" fmla="*/ 0 w 2015614"/>
                <a:gd name="T13" fmla="*/ 186917 h 4367958"/>
                <a:gd name="T14" fmla="*/ 62249 w 2015614"/>
                <a:gd name="T15" fmla="*/ 12871 h 43679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5614"/>
                <a:gd name="T25" fmla="*/ 0 h 4367958"/>
                <a:gd name="T26" fmla="*/ 2015614 w 2015614"/>
                <a:gd name="T27" fmla="*/ 4367958 h 43679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5614" h="4367958">
                  <a:moveTo>
                    <a:pt x="1007807" y="0"/>
                  </a:moveTo>
                  <a:lnTo>
                    <a:pt x="1173272" y="150385"/>
                  </a:lnTo>
                  <a:cubicBezTo>
                    <a:pt x="1693714" y="670827"/>
                    <a:pt x="2015614" y="1389811"/>
                    <a:pt x="2015614" y="2183979"/>
                  </a:cubicBezTo>
                  <a:cubicBezTo>
                    <a:pt x="2015614" y="2978147"/>
                    <a:pt x="1693714" y="3697131"/>
                    <a:pt x="1173272" y="4217573"/>
                  </a:cubicBezTo>
                  <a:lnTo>
                    <a:pt x="1007808" y="4367958"/>
                  </a:lnTo>
                  <a:lnTo>
                    <a:pt x="842342" y="4217572"/>
                  </a:lnTo>
                  <a:cubicBezTo>
                    <a:pt x="321900" y="3697130"/>
                    <a:pt x="0" y="2978146"/>
                    <a:pt x="0" y="2183978"/>
                  </a:cubicBezTo>
                  <a:cubicBezTo>
                    <a:pt x="0" y="1389810"/>
                    <a:pt x="321900" y="670826"/>
                    <a:pt x="842342" y="150384"/>
                  </a:cubicBezTo>
                  <a:lnTo>
                    <a:pt x="1007807" y="0"/>
                  </a:lnTo>
                  <a:close/>
                </a:path>
              </a:pathLst>
            </a:custGeom>
            <a:gradFill rotWithShape="1">
              <a:gsLst>
                <a:gs pos="0">
                  <a:srgbClr val="09D1AB"/>
                </a:gs>
                <a:gs pos="31000">
                  <a:srgbClr val="09D1AB"/>
                </a:gs>
                <a:gs pos="100000">
                  <a:srgbClr val="6E7DC3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4" name="组合 331"/>
          <p:cNvGrpSpPr/>
          <p:nvPr userDrawn="1"/>
        </p:nvGrpSpPr>
        <p:grpSpPr bwMode="auto">
          <a:xfrm rot="7870731">
            <a:off x="11152601" y="418525"/>
            <a:ext cx="673221" cy="490675"/>
            <a:chOff x="0" y="0"/>
            <a:chExt cx="1238846" cy="1204002"/>
          </a:xfrm>
        </p:grpSpPr>
        <p:sp>
          <p:nvSpPr>
            <p:cNvPr id="25" name="任意多边形 332"/>
            <p:cNvSpPr>
              <a:spLocks noChangeArrowheads="1"/>
            </p:cNvSpPr>
            <p:nvPr/>
          </p:nvSpPr>
          <p:spPr bwMode="auto">
            <a:xfrm rot="-9659423">
              <a:off x="0" y="0"/>
              <a:ext cx="479732" cy="1204002"/>
            </a:xfrm>
            <a:custGeom>
              <a:avLst/>
              <a:gdLst>
                <a:gd name="T0" fmla="*/ 239866 w 2015614"/>
                <a:gd name="T1" fmla="*/ 0 h 4367958"/>
                <a:gd name="T2" fmla="*/ 279248 w 2015614"/>
                <a:gd name="T3" fmla="*/ 41453 h 4367958"/>
                <a:gd name="T4" fmla="*/ 479732 w 2015614"/>
                <a:gd name="T5" fmla="*/ 602001 h 4367958"/>
                <a:gd name="T6" fmla="*/ 279248 w 2015614"/>
                <a:gd name="T7" fmla="*/ 1162549 h 4367958"/>
                <a:gd name="T8" fmla="*/ 239866 w 2015614"/>
                <a:gd name="T9" fmla="*/ 1204002 h 4367958"/>
                <a:gd name="T10" fmla="*/ 200484 w 2015614"/>
                <a:gd name="T11" fmla="*/ 1162549 h 4367958"/>
                <a:gd name="T12" fmla="*/ 0 w 2015614"/>
                <a:gd name="T13" fmla="*/ 602001 h 4367958"/>
                <a:gd name="T14" fmla="*/ 200484 w 2015614"/>
                <a:gd name="T15" fmla="*/ 41452 h 43679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5614"/>
                <a:gd name="T25" fmla="*/ 0 h 4367958"/>
                <a:gd name="T26" fmla="*/ 2015614 w 2015614"/>
                <a:gd name="T27" fmla="*/ 4367958 h 43679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5614" h="4367958">
                  <a:moveTo>
                    <a:pt x="1007807" y="0"/>
                  </a:moveTo>
                  <a:lnTo>
                    <a:pt x="1173272" y="150385"/>
                  </a:lnTo>
                  <a:cubicBezTo>
                    <a:pt x="1693714" y="670827"/>
                    <a:pt x="2015614" y="1389811"/>
                    <a:pt x="2015614" y="2183979"/>
                  </a:cubicBezTo>
                  <a:cubicBezTo>
                    <a:pt x="2015614" y="2978147"/>
                    <a:pt x="1693714" y="3697131"/>
                    <a:pt x="1173272" y="4217573"/>
                  </a:cubicBezTo>
                  <a:lnTo>
                    <a:pt x="1007808" y="4367958"/>
                  </a:lnTo>
                  <a:lnTo>
                    <a:pt x="842342" y="4217572"/>
                  </a:lnTo>
                  <a:cubicBezTo>
                    <a:pt x="321900" y="3697130"/>
                    <a:pt x="0" y="2978146"/>
                    <a:pt x="0" y="2183978"/>
                  </a:cubicBezTo>
                  <a:cubicBezTo>
                    <a:pt x="0" y="1389810"/>
                    <a:pt x="321900" y="670826"/>
                    <a:pt x="842342" y="150384"/>
                  </a:cubicBezTo>
                  <a:lnTo>
                    <a:pt x="1007807" y="0"/>
                  </a:lnTo>
                  <a:close/>
                </a:path>
              </a:pathLst>
            </a:custGeom>
            <a:gradFill rotWithShape="1">
              <a:gsLst>
                <a:gs pos="0">
                  <a:srgbClr val="09D1AB"/>
                </a:gs>
                <a:gs pos="31000">
                  <a:srgbClr val="09D1AB"/>
                </a:gs>
                <a:gs pos="100000">
                  <a:srgbClr val="6E7DC3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任意多边形 333"/>
            <p:cNvSpPr>
              <a:spLocks noChangeArrowheads="1"/>
            </p:cNvSpPr>
            <p:nvPr/>
          </p:nvSpPr>
          <p:spPr bwMode="auto">
            <a:xfrm rot="7873660">
              <a:off x="396979" y="165848"/>
              <a:ext cx="479732" cy="1204002"/>
            </a:xfrm>
            <a:custGeom>
              <a:avLst/>
              <a:gdLst>
                <a:gd name="T0" fmla="*/ 239866 w 2015614"/>
                <a:gd name="T1" fmla="*/ 0 h 4367958"/>
                <a:gd name="T2" fmla="*/ 279248 w 2015614"/>
                <a:gd name="T3" fmla="*/ 41453 h 4367958"/>
                <a:gd name="T4" fmla="*/ 479732 w 2015614"/>
                <a:gd name="T5" fmla="*/ 602001 h 4367958"/>
                <a:gd name="T6" fmla="*/ 279248 w 2015614"/>
                <a:gd name="T7" fmla="*/ 1162549 h 4367958"/>
                <a:gd name="T8" fmla="*/ 239866 w 2015614"/>
                <a:gd name="T9" fmla="*/ 1204002 h 4367958"/>
                <a:gd name="T10" fmla="*/ 200484 w 2015614"/>
                <a:gd name="T11" fmla="*/ 1162549 h 4367958"/>
                <a:gd name="T12" fmla="*/ 0 w 2015614"/>
                <a:gd name="T13" fmla="*/ 602001 h 4367958"/>
                <a:gd name="T14" fmla="*/ 200484 w 2015614"/>
                <a:gd name="T15" fmla="*/ 41452 h 43679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5614"/>
                <a:gd name="T25" fmla="*/ 0 h 4367958"/>
                <a:gd name="T26" fmla="*/ 2015614 w 2015614"/>
                <a:gd name="T27" fmla="*/ 4367958 h 43679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5614" h="4367958">
                  <a:moveTo>
                    <a:pt x="1007807" y="0"/>
                  </a:moveTo>
                  <a:lnTo>
                    <a:pt x="1173272" y="150385"/>
                  </a:lnTo>
                  <a:cubicBezTo>
                    <a:pt x="1693714" y="670827"/>
                    <a:pt x="2015614" y="1389811"/>
                    <a:pt x="2015614" y="2183979"/>
                  </a:cubicBezTo>
                  <a:cubicBezTo>
                    <a:pt x="2015614" y="2978147"/>
                    <a:pt x="1693714" y="3697131"/>
                    <a:pt x="1173272" y="4217573"/>
                  </a:cubicBezTo>
                  <a:lnTo>
                    <a:pt x="1007808" y="4367958"/>
                  </a:lnTo>
                  <a:lnTo>
                    <a:pt x="842342" y="4217572"/>
                  </a:lnTo>
                  <a:cubicBezTo>
                    <a:pt x="321900" y="3697130"/>
                    <a:pt x="0" y="2978146"/>
                    <a:pt x="0" y="2183978"/>
                  </a:cubicBezTo>
                  <a:cubicBezTo>
                    <a:pt x="0" y="1389810"/>
                    <a:pt x="321900" y="670826"/>
                    <a:pt x="842342" y="150384"/>
                  </a:cubicBezTo>
                  <a:lnTo>
                    <a:pt x="1007807" y="0"/>
                  </a:lnTo>
                  <a:close/>
                </a:path>
              </a:pathLst>
            </a:custGeom>
            <a:gradFill rotWithShape="1">
              <a:gsLst>
                <a:gs pos="0">
                  <a:srgbClr val="09D1AB"/>
                </a:gs>
                <a:gs pos="31000">
                  <a:srgbClr val="09D1AB"/>
                </a:gs>
                <a:gs pos="100000">
                  <a:srgbClr val="6E7DC3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6.png"/><Relationship Id="rId1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5.emf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6.png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5.emf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4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组合 3"/>
          <p:cNvGrpSpPr/>
          <p:nvPr/>
        </p:nvGrpSpPr>
        <p:grpSpPr bwMode="auto">
          <a:xfrm rot="19378643">
            <a:off x="8351606" y="3891070"/>
            <a:ext cx="4129441" cy="2514901"/>
            <a:chOff x="0" y="0"/>
            <a:chExt cx="22838079" cy="13375101"/>
          </a:xfrm>
        </p:grpSpPr>
        <p:grpSp>
          <p:nvGrpSpPr>
            <p:cNvPr id="68" name="花1"/>
            <p:cNvGrpSpPr/>
            <p:nvPr/>
          </p:nvGrpSpPr>
          <p:grpSpPr bwMode="auto">
            <a:xfrm>
              <a:off x="7202181" y="7509015"/>
              <a:ext cx="8526317" cy="4848472"/>
              <a:chOff x="0" y="0"/>
              <a:chExt cx="8526317" cy="4848472"/>
            </a:xfrm>
          </p:grpSpPr>
          <p:sp>
            <p:nvSpPr>
              <p:cNvPr id="103" name="任意多边形 39"/>
              <p:cNvSpPr>
                <a:spLocks noChangeArrowheads="1"/>
              </p:cNvSpPr>
              <p:nvPr/>
            </p:nvSpPr>
            <p:spPr bwMode="auto">
              <a:xfrm>
                <a:off x="3229072" y="0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4" name="任意多边形 40"/>
              <p:cNvSpPr>
                <a:spLocks noChangeArrowheads="1"/>
              </p:cNvSpPr>
              <p:nvPr/>
            </p:nvSpPr>
            <p:spPr bwMode="auto">
              <a:xfrm rot="-1737047">
                <a:off x="2179060" y="257122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5" name="任意多边形 41"/>
              <p:cNvSpPr>
                <a:spLocks noChangeArrowheads="1"/>
              </p:cNvSpPr>
              <p:nvPr/>
            </p:nvSpPr>
            <p:spPr bwMode="auto">
              <a:xfrm rot="1791145">
                <a:off x="4222810" y="219293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6" name="任意多边形 42"/>
              <p:cNvSpPr>
                <a:spLocks noChangeArrowheads="1"/>
              </p:cNvSpPr>
              <p:nvPr/>
            </p:nvSpPr>
            <p:spPr bwMode="auto">
              <a:xfrm rot="3361456">
                <a:off x="5057369" y="948466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7" name="任意多边形 43"/>
              <p:cNvSpPr>
                <a:spLocks noChangeArrowheads="1"/>
              </p:cNvSpPr>
              <p:nvPr/>
            </p:nvSpPr>
            <p:spPr bwMode="auto">
              <a:xfrm rot="-3570273">
                <a:off x="1487840" y="948776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8" name="任意多边形 44"/>
              <p:cNvSpPr>
                <a:spLocks noChangeArrowheads="1"/>
              </p:cNvSpPr>
              <p:nvPr/>
            </p:nvSpPr>
            <p:spPr bwMode="auto">
              <a:xfrm rot="4636883">
                <a:off x="5334531" y="1656686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9" name="任意多边形 45"/>
              <p:cNvSpPr>
                <a:spLocks noChangeArrowheads="1"/>
              </p:cNvSpPr>
              <p:nvPr/>
            </p:nvSpPr>
            <p:spPr bwMode="auto">
              <a:xfrm rot="-4621425">
                <a:off x="1176172" y="1648119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69" name="花2"/>
            <p:cNvGrpSpPr/>
            <p:nvPr/>
          </p:nvGrpSpPr>
          <p:grpSpPr bwMode="auto">
            <a:xfrm>
              <a:off x="4953333" y="5453466"/>
              <a:ext cx="12996258" cy="7478907"/>
              <a:chOff x="0" y="0"/>
              <a:chExt cx="12996258" cy="7478907"/>
            </a:xfrm>
          </p:grpSpPr>
          <p:sp>
            <p:nvSpPr>
              <p:cNvPr id="95" name="任意多边形 31"/>
              <p:cNvSpPr>
                <a:spLocks noChangeArrowheads="1"/>
              </p:cNvSpPr>
              <p:nvPr/>
            </p:nvSpPr>
            <p:spPr bwMode="auto">
              <a:xfrm rot="-861973">
                <a:off x="4521405" y="24568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A1DBB3"/>
                  </a:gs>
                  <a:gs pos="76999">
                    <a:srgbClr val="9FB7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6" name="任意多边形 32"/>
              <p:cNvSpPr>
                <a:spLocks noChangeArrowheads="1"/>
              </p:cNvSpPr>
              <p:nvPr/>
            </p:nvSpPr>
            <p:spPr bwMode="auto">
              <a:xfrm rot="852536">
                <a:off x="6126547" y="0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A1DBB3"/>
                  </a:gs>
                  <a:gs pos="76999">
                    <a:srgbClr val="9FB7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7" name="任意多边形 33"/>
              <p:cNvSpPr>
                <a:spLocks noChangeArrowheads="1"/>
              </p:cNvSpPr>
              <p:nvPr/>
            </p:nvSpPr>
            <p:spPr bwMode="auto">
              <a:xfrm rot="2517796">
                <a:off x="7568389" y="706605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5D19D"/>
                  </a:gs>
                  <a:gs pos="53000">
                    <a:srgbClr val="86A4D4"/>
                  </a:gs>
                  <a:gs pos="100000">
                    <a:srgbClr val="8E7DCB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8" name="任意多边形 34"/>
              <p:cNvSpPr>
                <a:spLocks noChangeArrowheads="1"/>
              </p:cNvSpPr>
              <p:nvPr/>
            </p:nvSpPr>
            <p:spPr bwMode="auto">
              <a:xfrm rot="-2545862">
                <a:off x="3137550" y="749145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5D19D"/>
                  </a:gs>
                  <a:gs pos="53000">
                    <a:srgbClr val="86A4D4"/>
                  </a:gs>
                  <a:gs pos="100000">
                    <a:srgbClr val="8E7DCB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9" name="任意多边形 35"/>
              <p:cNvSpPr>
                <a:spLocks noChangeArrowheads="1"/>
              </p:cNvSpPr>
              <p:nvPr/>
            </p:nvSpPr>
            <p:spPr bwMode="auto">
              <a:xfrm rot="-4040629">
                <a:off x="2237801" y="2128186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9ECE"/>
                  </a:gs>
                  <a:gs pos="100000">
                    <a:srgbClr val="8E7ECC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0" name="任意多边形 36"/>
              <p:cNvSpPr>
                <a:spLocks noChangeArrowheads="1"/>
              </p:cNvSpPr>
              <p:nvPr/>
            </p:nvSpPr>
            <p:spPr bwMode="auto">
              <a:xfrm rot="4135283">
                <a:off x="8404699" y="2088676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9ECE"/>
                  </a:gs>
                  <a:gs pos="100000">
                    <a:srgbClr val="8E7ECC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1" name="任意多边形 37"/>
              <p:cNvSpPr>
                <a:spLocks noChangeArrowheads="1"/>
              </p:cNvSpPr>
              <p:nvPr/>
            </p:nvSpPr>
            <p:spPr bwMode="auto">
              <a:xfrm rot="5400000">
                <a:off x="8578213" y="3060860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EB3DC"/>
                  </a:gs>
                  <a:gs pos="7100">
                    <a:srgbClr val="9EB3DC"/>
                  </a:gs>
                  <a:gs pos="100000">
                    <a:srgbClr val="8E7BCB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2" name="任意多边形 38"/>
              <p:cNvSpPr>
                <a:spLocks noChangeArrowheads="1"/>
              </p:cNvSpPr>
              <p:nvPr/>
            </p:nvSpPr>
            <p:spPr bwMode="auto">
              <a:xfrm rot="-5227570">
                <a:off x="2098401" y="2957215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DB0DB"/>
                  </a:gs>
                  <a:gs pos="10599">
                    <a:srgbClr val="9DB0DB"/>
                  </a:gs>
                  <a:gs pos="100000">
                    <a:srgbClr val="8D75C9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70" name="花3"/>
            <p:cNvGrpSpPr/>
            <p:nvPr/>
          </p:nvGrpSpPr>
          <p:grpSpPr bwMode="auto">
            <a:xfrm>
              <a:off x="2198018" y="2547784"/>
              <a:ext cx="18624069" cy="10634847"/>
              <a:chOff x="0" y="0"/>
              <a:chExt cx="18624069" cy="10634847"/>
            </a:xfrm>
          </p:grpSpPr>
          <p:sp>
            <p:nvSpPr>
              <p:cNvPr id="88" name="任意多边形 24"/>
              <p:cNvSpPr>
                <a:spLocks noChangeArrowheads="1"/>
              </p:cNvSpPr>
              <p:nvPr/>
            </p:nvSpPr>
            <p:spPr bwMode="auto">
              <a:xfrm rot="1690499">
                <a:off x="9672003" y="592094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50BB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9" name="任意多边形 25"/>
              <p:cNvSpPr>
                <a:spLocks noChangeArrowheads="1"/>
              </p:cNvSpPr>
              <p:nvPr/>
            </p:nvSpPr>
            <p:spPr bwMode="auto">
              <a:xfrm>
                <a:off x="7484067" y="0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52CAB3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0" name="任意多边形 26"/>
              <p:cNvSpPr>
                <a:spLocks noChangeArrowheads="1"/>
              </p:cNvSpPr>
              <p:nvPr/>
            </p:nvSpPr>
            <p:spPr bwMode="auto">
              <a:xfrm rot="-1707563">
                <a:off x="5277014" y="595259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50BB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1" name="任意多边形 27"/>
              <p:cNvSpPr>
                <a:spLocks noChangeArrowheads="1"/>
              </p:cNvSpPr>
              <p:nvPr/>
            </p:nvSpPr>
            <p:spPr bwMode="auto">
              <a:xfrm rot="3302765">
                <a:off x="11318194" y="2083217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229D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2" name="任意多边形 28"/>
              <p:cNvSpPr>
                <a:spLocks noChangeArrowheads="1"/>
              </p:cNvSpPr>
              <p:nvPr/>
            </p:nvSpPr>
            <p:spPr bwMode="auto">
              <a:xfrm rot="-3463740">
                <a:off x="3817346" y="2154199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229D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3" name="任意多边形 29"/>
              <p:cNvSpPr>
                <a:spLocks noChangeArrowheads="1"/>
              </p:cNvSpPr>
              <p:nvPr/>
            </p:nvSpPr>
            <p:spPr bwMode="auto">
              <a:xfrm rot="-4982836">
                <a:off x="2864283" y="4161941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6A4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4" name="任意多边形 30"/>
              <p:cNvSpPr>
                <a:spLocks noChangeArrowheads="1"/>
              </p:cNvSpPr>
              <p:nvPr/>
            </p:nvSpPr>
            <p:spPr bwMode="auto">
              <a:xfrm rot="5131814">
                <a:off x="12208442" y="4219220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6A4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71" name="花4"/>
            <p:cNvGrpSpPr/>
            <p:nvPr/>
          </p:nvGrpSpPr>
          <p:grpSpPr bwMode="auto">
            <a:xfrm>
              <a:off x="0" y="0"/>
              <a:ext cx="22838079" cy="13375101"/>
              <a:chOff x="0" y="0"/>
              <a:chExt cx="22838079" cy="13375101"/>
            </a:xfrm>
          </p:grpSpPr>
          <p:sp>
            <p:nvSpPr>
              <p:cNvPr id="82" name="任意多边形 18"/>
              <p:cNvSpPr>
                <a:spLocks noChangeArrowheads="1"/>
              </p:cNvSpPr>
              <p:nvPr/>
            </p:nvSpPr>
            <p:spPr bwMode="auto">
              <a:xfrm rot="-951352">
                <a:off x="7989869" y="89000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5AF878"/>
                  </a:gs>
                  <a:gs pos="31000">
                    <a:srgbClr val="5AF878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3" name="任意多边形 19"/>
              <p:cNvSpPr>
                <a:spLocks noChangeArrowheads="1"/>
              </p:cNvSpPr>
              <p:nvPr/>
            </p:nvSpPr>
            <p:spPr bwMode="auto">
              <a:xfrm rot="1075034">
                <a:off x="11397066" y="0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5AF878"/>
                  </a:gs>
                  <a:gs pos="31000">
                    <a:srgbClr val="5AF878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4" name="任意多边形 20"/>
              <p:cNvSpPr>
                <a:spLocks noChangeArrowheads="1"/>
              </p:cNvSpPr>
              <p:nvPr/>
            </p:nvSpPr>
            <p:spPr bwMode="auto">
              <a:xfrm rot="2492382">
                <a:off x="13605991" y="1467639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9D1AB"/>
                  </a:gs>
                  <a:gs pos="31000">
                    <a:srgbClr val="09D1AB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5" name="任意多边形 21"/>
              <p:cNvSpPr>
                <a:spLocks noChangeArrowheads="1"/>
              </p:cNvSpPr>
              <p:nvPr/>
            </p:nvSpPr>
            <p:spPr bwMode="auto">
              <a:xfrm rot="-2651627">
                <a:off x="5559233" y="1467641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9D1AB"/>
                  </a:gs>
                  <a:gs pos="31000">
                    <a:srgbClr val="09D1AB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6" name="任意多边形 22"/>
              <p:cNvSpPr>
                <a:spLocks noChangeArrowheads="1"/>
              </p:cNvSpPr>
              <p:nvPr/>
            </p:nvSpPr>
            <p:spPr bwMode="auto">
              <a:xfrm rot="4080311">
                <a:off x="15091029" y="3603010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A80D0"/>
                  </a:gs>
                  <a:gs pos="31000">
                    <a:srgbClr val="0A80D0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7" name="任意多边形 23"/>
              <p:cNvSpPr>
                <a:spLocks noChangeArrowheads="1"/>
              </p:cNvSpPr>
              <p:nvPr/>
            </p:nvSpPr>
            <p:spPr bwMode="auto">
              <a:xfrm rot="-4337950">
                <a:off x="4160410" y="4017565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A80D0"/>
                  </a:gs>
                  <a:gs pos="31000">
                    <a:srgbClr val="0A80D0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72" name="组合 8"/>
            <p:cNvGrpSpPr/>
            <p:nvPr/>
          </p:nvGrpSpPr>
          <p:grpSpPr bwMode="auto">
            <a:xfrm>
              <a:off x="8336499" y="8592907"/>
              <a:ext cx="6171429" cy="3725279"/>
              <a:chOff x="0" y="0"/>
              <a:chExt cx="6171429" cy="3725279"/>
            </a:xfrm>
          </p:grpSpPr>
          <p:sp>
            <p:nvSpPr>
              <p:cNvPr id="73" name="任意多边形 9"/>
              <p:cNvSpPr>
                <a:spLocks noChangeArrowheads="1"/>
              </p:cNvSpPr>
              <p:nvPr/>
            </p:nvSpPr>
            <p:spPr bwMode="auto">
              <a:xfrm>
                <a:off x="2811727" y="0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4" name="任意多边形 10"/>
              <p:cNvSpPr>
                <a:spLocks noChangeArrowheads="1"/>
              </p:cNvSpPr>
              <p:nvPr/>
            </p:nvSpPr>
            <p:spPr bwMode="auto">
              <a:xfrm rot="1072922">
                <a:off x="3326377" y="99091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5" name="任意多边形 11"/>
              <p:cNvSpPr>
                <a:spLocks noChangeArrowheads="1"/>
              </p:cNvSpPr>
              <p:nvPr/>
            </p:nvSpPr>
            <p:spPr bwMode="auto">
              <a:xfrm rot="-1120856">
                <a:off x="2299552" y="120468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6" name="任意多边形 12"/>
              <p:cNvSpPr>
                <a:spLocks noChangeArrowheads="1"/>
              </p:cNvSpPr>
              <p:nvPr/>
            </p:nvSpPr>
            <p:spPr bwMode="auto">
              <a:xfrm rot="1888215">
                <a:off x="3688746" y="361657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7" name="任意多边形 13"/>
              <p:cNvSpPr>
                <a:spLocks noChangeArrowheads="1"/>
              </p:cNvSpPr>
              <p:nvPr/>
            </p:nvSpPr>
            <p:spPr bwMode="auto">
              <a:xfrm rot="-2097898">
                <a:off x="1905508" y="367332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8" name="任意多边形 14"/>
              <p:cNvSpPr>
                <a:spLocks noChangeArrowheads="1"/>
              </p:cNvSpPr>
              <p:nvPr/>
            </p:nvSpPr>
            <p:spPr bwMode="auto">
              <a:xfrm rot="2750473">
                <a:off x="3928352" y="629884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9" name="任意多边形 15"/>
              <p:cNvSpPr>
                <a:spLocks noChangeArrowheads="1"/>
              </p:cNvSpPr>
              <p:nvPr/>
            </p:nvSpPr>
            <p:spPr bwMode="auto">
              <a:xfrm rot="3552968">
                <a:off x="4194790" y="871489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0" name="任意多边形 16"/>
              <p:cNvSpPr>
                <a:spLocks noChangeArrowheads="1"/>
              </p:cNvSpPr>
              <p:nvPr/>
            </p:nvSpPr>
            <p:spPr bwMode="auto">
              <a:xfrm rot="-2984903">
                <a:off x="1577950" y="661526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1" name="任意多边形 17"/>
              <p:cNvSpPr>
                <a:spLocks noChangeArrowheads="1"/>
              </p:cNvSpPr>
              <p:nvPr/>
            </p:nvSpPr>
            <p:spPr bwMode="auto">
              <a:xfrm rot="-3649673">
                <a:off x="1381310" y="953545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</p:grpSp>
      <p:sp>
        <p:nvSpPr>
          <p:cNvPr id="36" name="任意多边形 60"/>
          <p:cNvSpPr>
            <a:spLocks noChangeArrowheads="1"/>
          </p:cNvSpPr>
          <p:nvPr/>
        </p:nvSpPr>
        <p:spPr bwMode="auto">
          <a:xfrm rot="14226372">
            <a:off x="4224338" y="5465763"/>
            <a:ext cx="1030287" cy="2573337"/>
          </a:xfrm>
          <a:custGeom>
            <a:avLst/>
            <a:gdLst>
              <a:gd name="T0" fmla="*/ 515144 w 2015614"/>
              <a:gd name="T1" fmla="*/ 0 h 4367958"/>
              <a:gd name="T2" fmla="*/ 599721 w 2015614"/>
              <a:gd name="T3" fmla="*/ 88598 h 4367958"/>
              <a:gd name="T4" fmla="*/ 1030287 w 2015614"/>
              <a:gd name="T5" fmla="*/ 1286669 h 4367958"/>
              <a:gd name="T6" fmla="*/ 599721 w 2015614"/>
              <a:gd name="T7" fmla="*/ 2484739 h 4367958"/>
              <a:gd name="T8" fmla="*/ 515144 w 2015614"/>
              <a:gd name="T9" fmla="*/ 2573337 h 4367958"/>
              <a:gd name="T10" fmla="*/ 430566 w 2015614"/>
              <a:gd name="T11" fmla="*/ 2484739 h 4367958"/>
              <a:gd name="T12" fmla="*/ 0 w 2015614"/>
              <a:gd name="T13" fmla="*/ 1286668 h 4367958"/>
              <a:gd name="T14" fmla="*/ 430566 w 2015614"/>
              <a:gd name="T15" fmla="*/ 88597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solidFill>
            <a:srgbClr val="D6F4EE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10735" y="2574290"/>
            <a:ext cx="3338195" cy="10147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 sz="4400" b="1">
                <a:gradFill>
                  <a:gsLst>
                    <a:gs pos="44000">
                      <a:schemeClr val="accent3"/>
                    </a:gs>
                    <a:gs pos="0">
                      <a:schemeClr val="accent1"/>
                    </a:gs>
                    <a:gs pos="93750">
                      <a:schemeClr val="accent5"/>
                    </a:gs>
                    <a:gs pos="74000">
                      <a:schemeClr val="accent4"/>
                    </a:gs>
                  </a:gsLst>
                  <a:lin ang="27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/>
            <a:r>
              <a:rPr lang="zh-CN" altLang="en-US" sz="6000" noProof="1">
                <a:ln w="3175">
                  <a:solidFill>
                    <a:schemeClr val="bg1"/>
                  </a:solidFill>
                </a:ln>
                <a:gradFill flip="none" rotWithShape="1">
                  <a:gsLst>
                    <a:gs pos="44000">
                      <a:schemeClr val="accent3"/>
                    </a:gs>
                    <a:gs pos="0">
                      <a:schemeClr val="accent1"/>
                    </a:gs>
                    <a:gs pos="93750">
                      <a:schemeClr val="accent5"/>
                    </a:gs>
                    <a:gs pos="74000">
                      <a:schemeClr val="accent4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cs typeface="微软雅黑" panose="020B0503020204020204" pitchFamily="34" charset="-122"/>
              </a:rPr>
              <a:t>好搭</a:t>
            </a:r>
            <a:r>
              <a:rPr lang="en-US" altLang="zh-CN" sz="6000" noProof="1">
                <a:ln w="3175">
                  <a:solidFill>
                    <a:schemeClr val="bg1"/>
                  </a:solidFill>
                </a:ln>
                <a:gradFill flip="none" rotWithShape="1">
                  <a:gsLst>
                    <a:gs pos="44000">
                      <a:schemeClr val="accent3"/>
                    </a:gs>
                    <a:gs pos="0">
                      <a:schemeClr val="accent1"/>
                    </a:gs>
                    <a:gs pos="93750">
                      <a:schemeClr val="accent5"/>
                    </a:gs>
                    <a:gs pos="74000">
                      <a:schemeClr val="accent4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cs typeface="微软雅黑" panose="020B0503020204020204" pitchFamily="34" charset="-122"/>
              </a:rPr>
              <a:t>Bit</a:t>
            </a:r>
            <a:endParaRPr lang="en-US" altLang="zh-CN" sz="6000" noProof="1">
              <a:ln w="3175">
                <a:solidFill>
                  <a:schemeClr val="bg1"/>
                </a:solidFill>
              </a:ln>
              <a:gradFill flip="none" rotWithShape="1">
                <a:gsLst>
                  <a:gs pos="44000">
                    <a:schemeClr val="accent3"/>
                  </a:gs>
                  <a:gs pos="0">
                    <a:schemeClr val="accent1"/>
                  </a:gs>
                  <a:gs pos="93750">
                    <a:schemeClr val="accent5"/>
                  </a:gs>
                  <a:gs pos="74000">
                    <a:schemeClr val="accent4"/>
                  </a:gs>
                </a:gsLst>
                <a:path path="circle">
                  <a:fillToRect l="100000" b="100000"/>
                </a:path>
                <a:tileRect t="-100000" r="-100000"/>
              </a:gra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cs typeface="微软雅黑" panose="020B0503020204020204" pitchFamily="34" charset="-122"/>
            </a:endParaRPr>
          </a:p>
        </p:txBody>
      </p:sp>
      <p:pic>
        <p:nvPicPr>
          <p:cNvPr id="22" name="M01-06-000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13794" y="10351"/>
            <a:ext cx="609600" cy="609600"/>
          </a:xfrm>
          <a:prstGeom prst="rect">
            <a:avLst/>
          </a:prstGeom>
        </p:spPr>
      </p:pic>
      <p:cxnSp>
        <p:nvCxnSpPr>
          <p:cNvPr id="24" name="直接连接符 23"/>
          <p:cNvCxnSpPr/>
          <p:nvPr/>
        </p:nvCxnSpPr>
        <p:spPr>
          <a:xfrm>
            <a:off x="4691836" y="3554278"/>
            <a:ext cx="5698702" cy="0"/>
          </a:xfrm>
          <a:prstGeom prst="line">
            <a:avLst/>
          </a:prstGeom>
          <a:ln w="19050">
            <a:solidFill>
              <a:srgbClr val="F2B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任意多边形 17"/>
          <p:cNvSpPr>
            <a:spLocks noChangeArrowheads="1"/>
          </p:cNvSpPr>
          <p:nvPr/>
        </p:nvSpPr>
        <p:spPr bwMode="auto">
          <a:xfrm rot="20060881">
            <a:off x="4853940" y="5324062"/>
            <a:ext cx="622300" cy="1563688"/>
          </a:xfrm>
          <a:custGeom>
            <a:avLst/>
            <a:gdLst>
              <a:gd name="T0" fmla="*/ 311150 w 2015614"/>
              <a:gd name="T1" fmla="*/ 0 h 4367958"/>
              <a:gd name="T2" fmla="*/ 362236 w 2015614"/>
              <a:gd name="T3" fmla="*/ 53836 h 4367958"/>
              <a:gd name="T4" fmla="*/ 622300 w 2015614"/>
              <a:gd name="T5" fmla="*/ 781844 h 4367958"/>
              <a:gd name="T6" fmla="*/ 362236 w 2015614"/>
              <a:gd name="T7" fmla="*/ 1509852 h 4367958"/>
              <a:gd name="T8" fmla="*/ 311150 w 2015614"/>
              <a:gd name="T9" fmla="*/ 1563688 h 4367958"/>
              <a:gd name="T10" fmla="*/ 260064 w 2015614"/>
              <a:gd name="T11" fmla="*/ 1509851 h 4367958"/>
              <a:gd name="T12" fmla="*/ 0 w 2015614"/>
              <a:gd name="T13" fmla="*/ 781844 h 4367958"/>
              <a:gd name="T14" fmla="*/ 260064 w 2015614"/>
              <a:gd name="T15" fmla="*/ 53836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gradFill rotWithShape="1">
            <a:gsLst>
              <a:gs pos="0">
                <a:srgbClr val="09D1AB"/>
              </a:gs>
              <a:gs pos="31000">
                <a:srgbClr val="09D1AB"/>
              </a:gs>
              <a:gs pos="100000">
                <a:srgbClr val="6E7DC3"/>
              </a:gs>
            </a:gsLst>
            <a:lin ang="5400000" scaled="1"/>
          </a:gradFill>
          <a:ln>
            <a:noFill/>
          </a:ln>
          <a:scene3d>
            <a:camera prst="orthographicFront"/>
            <a:lightRig rig="threePt" dir="t"/>
          </a:scene3d>
          <a:sp3d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4" name="任意多边形 18"/>
          <p:cNvSpPr>
            <a:spLocks noChangeArrowheads="1"/>
          </p:cNvSpPr>
          <p:nvPr/>
        </p:nvSpPr>
        <p:spPr bwMode="auto">
          <a:xfrm rot="13300765">
            <a:off x="10831620" y="-136049"/>
            <a:ext cx="1111250" cy="1563688"/>
          </a:xfrm>
          <a:custGeom>
            <a:avLst/>
            <a:gdLst>
              <a:gd name="T0" fmla="*/ 555625 w 2015614"/>
              <a:gd name="T1" fmla="*/ 0 h 4367958"/>
              <a:gd name="T2" fmla="*/ 646849 w 2015614"/>
              <a:gd name="T3" fmla="*/ 53836 h 4367958"/>
              <a:gd name="T4" fmla="*/ 1111250 w 2015614"/>
              <a:gd name="T5" fmla="*/ 781844 h 4367958"/>
              <a:gd name="T6" fmla="*/ 646849 w 2015614"/>
              <a:gd name="T7" fmla="*/ 1509852 h 4367958"/>
              <a:gd name="T8" fmla="*/ 555626 w 2015614"/>
              <a:gd name="T9" fmla="*/ 1563688 h 4367958"/>
              <a:gd name="T10" fmla="*/ 464401 w 2015614"/>
              <a:gd name="T11" fmla="*/ 1509851 h 4367958"/>
              <a:gd name="T12" fmla="*/ 0 w 2015614"/>
              <a:gd name="T13" fmla="*/ 781844 h 4367958"/>
              <a:gd name="T14" fmla="*/ 464401 w 2015614"/>
              <a:gd name="T15" fmla="*/ 53836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gradFill rotWithShape="1">
            <a:gsLst>
              <a:gs pos="0">
                <a:srgbClr val="09D1AB"/>
              </a:gs>
              <a:gs pos="31000">
                <a:srgbClr val="09D1AB"/>
              </a:gs>
              <a:gs pos="100000">
                <a:srgbClr val="6E7DC3"/>
              </a:gs>
            </a:gsLst>
            <a:lin ang="5400000" scaled="1"/>
          </a:gradFill>
          <a:ln>
            <a:noFill/>
          </a:ln>
          <a:scene3d>
            <a:camera prst="orthographicFront"/>
            <a:lightRig rig="threePt" dir="t"/>
          </a:scene3d>
          <a:sp3d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7895613" y="3004766"/>
            <a:ext cx="295656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2800"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(</a:t>
            </a:r>
            <a:r>
              <a:rPr lang="zh-CN" altLang="en-US" sz="2800"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基于</a:t>
            </a:r>
            <a:r>
              <a:rPr lang="en-US" altLang="zh-CN" sz="2800"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MakeCode)</a:t>
            </a:r>
            <a:endParaRPr lang="en-US" altLang="zh-CN" sz="2800" dirty="0"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1431647" y="4887687"/>
            <a:ext cx="903450" cy="90356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2489517" y="1607544"/>
            <a:ext cx="366322" cy="36636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19" name="组合 18"/>
          <p:cNvGrpSpPr/>
          <p:nvPr/>
        </p:nvGrpSpPr>
        <p:grpSpPr>
          <a:xfrm>
            <a:off x="3587535" y="5688284"/>
            <a:ext cx="401361" cy="401413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20" name="同心圆 1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3952137" y="993573"/>
            <a:ext cx="672907" cy="672995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5" name="同心圆 2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6" name="椭圆 25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2553517" y="5812771"/>
            <a:ext cx="292998" cy="293036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28" name="同心圆 2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9" name="椭圆 28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2509771" y="4113594"/>
            <a:ext cx="383842" cy="383892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37" name="同心圆 3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8" name="椭圆 37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9" name="椭圆 38"/>
          <p:cNvSpPr/>
          <p:nvPr/>
        </p:nvSpPr>
        <p:spPr>
          <a:xfrm>
            <a:off x="5515884" y="993573"/>
            <a:ext cx="366322" cy="366369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sp>
        <p:nvSpPr>
          <p:cNvPr id="40" name="椭圆 39"/>
          <p:cNvSpPr/>
          <p:nvPr/>
        </p:nvSpPr>
        <p:spPr>
          <a:xfrm>
            <a:off x="3788216" y="5070260"/>
            <a:ext cx="183161" cy="183185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41" name="组合 40"/>
          <p:cNvGrpSpPr/>
          <p:nvPr/>
        </p:nvGrpSpPr>
        <p:grpSpPr>
          <a:xfrm>
            <a:off x="4556209" y="5446845"/>
            <a:ext cx="602843" cy="602921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2" name="同心圆 4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3" name="椭圆 42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4" name="椭圆 43"/>
          <p:cNvSpPr/>
          <p:nvPr/>
        </p:nvSpPr>
        <p:spPr>
          <a:xfrm>
            <a:off x="396057" y="5667198"/>
            <a:ext cx="506149" cy="506215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45" name="组合 44"/>
          <p:cNvGrpSpPr/>
          <p:nvPr/>
        </p:nvGrpSpPr>
        <p:grpSpPr>
          <a:xfrm>
            <a:off x="3062376" y="4846768"/>
            <a:ext cx="401361" cy="401413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46" name="同心圆 4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7" name="椭圆 46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4341178" y="247533"/>
            <a:ext cx="292998" cy="293036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49" name="同心圆 4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0" name="椭圆 49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2095997" y="1025615"/>
            <a:ext cx="383842" cy="383892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52" name="同心圆 5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3" name="椭圆 52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4" name="椭圆 53"/>
          <p:cNvSpPr/>
          <p:nvPr/>
        </p:nvSpPr>
        <p:spPr>
          <a:xfrm>
            <a:off x="3439869" y="680727"/>
            <a:ext cx="183161" cy="18318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55" name="组合 54"/>
          <p:cNvGrpSpPr/>
          <p:nvPr/>
        </p:nvGrpSpPr>
        <p:grpSpPr>
          <a:xfrm>
            <a:off x="69456" y="1607543"/>
            <a:ext cx="970412" cy="970539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6" name="同心圆 5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7" name="椭圆 56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5292520" y="405186"/>
            <a:ext cx="383842" cy="383892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59" name="同心圆 5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0" name="椭圆 59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1" name="椭圆 60"/>
          <p:cNvSpPr/>
          <p:nvPr/>
        </p:nvSpPr>
        <p:spPr>
          <a:xfrm>
            <a:off x="1667182" y="3235792"/>
            <a:ext cx="183161" cy="183185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63" name="组合 62"/>
          <p:cNvGrpSpPr/>
          <p:nvPr/>
        </p:nvGrpSpPr>
        <p:grpSpPr>
          <a:xfrm>
            <a:off x="1130231" y="1988840"/>
            <a:ext cx="2493579" cy="249390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5" name="同心圆 6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6" name="椭圆 65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254688" y="2574072"/>
            <a:ext cx="2214880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0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创客教育</a:t>
            </a:r>
            <a:endParaRPr lang="zh-CN" altLang="en-US" sz="40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40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系列课程</a:t>
            </a:r>
            <a:endParaRPr lang="zh-CN" altLang="en-US" sz="40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 descr="C:/Users/stcvs001/AppData/Local/Temp/kaimatting/20200323160448/output_aiMatting_20200323160451.pngoutput_aiMatting_2020032316045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000" y="247650"/>
            <a:ext cx="1946275" cy="6711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09870" y="3678555"/>
            <a:ext cx="31165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好好搭搭在线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  <a:latin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>
          <p:childTnLst>
            <p:audio>
              <p:cMediaNode numSld="999">
                <p:cTn id="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9" grpId="0"/>
      <p:bldP spid="4" grpId="0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39" grpId="0" animBg="1"/>
      <p:bldP spid="39" grpId="1" animBg="1"/>
      <p:bldP spid="39" grpId="2" animBg="1"/>
      <p:bldP spid="40" grpId="0" animBg="1"/>
      <p:bldP spid="40" grpId="1" animBg="1"/>
      <p:bldP spid="40" grpId="2" animBg="1"/>
      <p:bldP spid="44" grpId="0" animBg="1"/>
      <p:bldP spid="44" grpId="1" animBg="1"/>
      <p:bldP spid="44" grpId="2" animBg="1"/>
      <p:bldP spid="54" grpId="0" animBg="1"/>
      <p:bldP spid="54" grpId="1" animBg="1"/>
      <p:bldP spid="54" grpId="2" animBg="1"/>
      <p:bldP spid="61" grpId="0" animBg="1"/>
      <p:bldP spid="61" grpId="1" animBg="1"/>
      <p:bldP spid="61" grpId="2" animBg="1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30500" y="192405"/>
            <a:ext cx="8502015" cy="391160"/>
          </a:xfrm>
          <a:prstGeom prst="rect">
            <a:avLst/>
          </a:prstGeom>
        </p:spPr>
      </p:pic>
      <p:sp>
        <p:nvSpPr>
          <p:cNvPr id="23" name="文本框 78"/>
          <p:cNvSpPr txBox="1">
            <a:spLocks noChangeArrowheads="1"/>
          </p:cNvSpPr>
          <p:nvPr/>
        </p:nvSpPr>
        <p:spPr bwMode="auto">
          <a:xfrm>
            <a:off x="1621790" y="500380"/>
            <a:ext cx="207645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程序代码</a:t>
            </a:r>
            <a:endParaRPr lang="zh-CN" altLang="en-US" sz="3200" dirty="0">
              <a:ln w="22225">
                <a:solidFill>
                  <a:schemeClr val="accent2"/>
                </a:solidFill>
                <a:prstDash val="solid"/>
              </a:ln>
              <a:gradFill>
                <a:gsLst>
                  <a:gs pos="0">
                    <a:srgbClr val="14CD68"/>
                  </a:gs>
                  <a:gs pos="100000">
                    <a:srgbClr val="0B6E38"/>
                  </a:gs>
                </a:gsLst>
                <a:lin scaled="0"/>
              </a:gradFill>
              <a:effectLst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4" name="TextBox 61"/>
          <p:cNvSpPr txBox="1">
            <a:spLocks noChangeArrowheads="1"/>
          </p:cNvSpPr>
          <p:nvPr/>
        </p:nvSpPr>
        <p:spPr bwMode="auto">
          <a:xfrm>
            <a:off x="1151890" y="192405"/>
            <a:ext cx="59817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7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en-US" altLang="zh-CN" sz="72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871864" y="4869160"/>
            <a:ext cx="2842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让</a:t>
            </a:r>
            <a:r>
              <a:rPr lang="en-US" altLang="zh-CN" dirty="0"/>
              <a:t>RGB</a:t>
            </a:r>
            <a:r>
              <a:rPr lang="zh-CN" altLang="en-US" dirty="0"/>
              <a:t>模块随机显示颜色</a:t>
            </a:r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687" y="1844824"/>
            <a:ext cx="11096625" cy="29527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30500" y="192405"/>
            <a:ext cx="8502015" cy="391160"/>
          </a:xfrm>
          <a:prstGeom prst="rect">
            <a:avLst/>
          </a:prstGeom>
        </p:spPr>
      </p:pic>
      <p:sp>
        <p:nvSpPr>
          <p:cNvPr id="23" name="文本框 78"/>
          <p:cNvSpPr txBox="1">
            <a:spLocks noChangeArrowheads="1"/>
          </p:cNvSpPr>
          <p:nvPr/>
        </p:nvSpPr>
        <p:spPr bwMode="auto">
          <a:xfrm>
            <a:off x="1621790" y="500380"/>
            <a:ext cx="207645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 w="22225">
                  <a:solidFill>
                    <a:srgbClr val="1C9494"/>
                  </a:solidFill>
                  <a:prstDash val="solid"/>
                </a:ln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程序代码</a:t>
            </a:r>
            <a:endParaRPr kumimoji="0" lang="zh-CN" altLang="en-US" sz="3200" b="0" i="0" u="none" strike="noStrike" kern="1200" cap="none" spc="0" normalizeH="0" baseline="0" noProof="0" dirty="0">
              <a:ln w="22225">
                <a:solidFill>
                  <a:srgbClr val="1C9494"/>
                </a:solidFill>
                <a:prstDash val="solid"/>
              </a:ln>
              <a:gradFill>
                <a:gsLst>
                  <a:gs pos="0">
                    <a:srgbClr val="14CD68"/>
                  </a:gs>
                  <a:gs pos="100000">
                    <a:srgbClr val="0B6E38"/>
                  </a:gs>
                </a:gsLst>
                <a:lin scaled="0"/>
              </a:gra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  <p:sp>
        <p:nvSpPr>
          <p:cNvPr id="24" name="TextBox 61"/>
          <p:cNvSpPr txBox="1">
            <a:spLocks noChangeArrowheads="1"/>
          </p:cNvSpPr>
          <p:nvPr/>
        </p:nvSpPr>
        <p:spPr bwMode="auto">
          <a:xfrm>
            <a:off x="1151890" y="192405"/>
            <a:ext cx="59817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7200" b="1" i="0" u="none" strike="noStrike" kern="1200" cap="none" spc="300" normalizeH="0" baseline="0" noProof="0" dirty="0">
                <a:ln w="11430" cmpd="sng">
                  <a:solidFill>
                    <a:srgbClr val="2B6F7D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1C9494">
                    <a:lumMod val="75000"/>
                  </a:srgbClr>
                </a:solidFill>
                <a:effectLst>
                  <a:glow rad="45500">
                    <a:srgbClr val="2B6F7D">
                      <a:satMod val="220000"/>
                      <a:alpha val="35000"/>
                    </a:srgbClr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4</a:t>
            </a:r>
            <a:endParaRPr kumimoji="0" lang="en-US" altLang="zh-CN" sz="7200" b="1" i="0" u="none" strike="noStrike" kern="1200" cap="none" spc="300" normalizeH="0" baseline="0" noProof="0" dirty="0">
              <a:ln w="11430" cmpd="sng">
                <a:solidFill>
                  <a:srgbClr val="2B6F7D">
                    <a:tint val="10000"/>
                  </a:srgbClr>
                </a:solidFill>
                <a:prstDash val="solid"/>
                <a:miter lim="800000"/>
              </a:ln>
              <a:solidFill>
                <a:srgbClr val="1C9494">
                  <a:lumMod val="75000"/>
                </a:srgbClr>
              </a:solidFill>
              <a:effectLst>
                <a:glow rad="45500">
                  <a:srgbClr val="2B6F7D">
                    <a:satMod val="220000"/>
                    <a:alpha val="35000"/>
                  </a:srgbClr>
                </a:glo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647728" y="5579074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微软雅黑" panose="020B0503020204020204" pitchFamily="34" charset="-122"/>
                <a:cs typeface="+mn-cs"/>
              </a:rPr>
              <a:t>点亮第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微软雅黑" panose="020B0503020204020204" pitchFamily="34" charset="-122"/>
                <a:cs typeface="+mn-cs"/>
              </a:rPr>
              <a:t>2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微软雅黑" panose="020B0503020204020204" pitchFamily="34" charset="-122"/>
                <a:cs typeface="+mn-cs"/>
              </a:rPr>
              <a:t>颗和第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微软雅黑" panose="020B0503020204020204" pitchFamily="34" charset="-122"/>
                <a:cs typeface="+mn-cs"/>
              </a:rPr>
              <a:t>3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微软雅黑" panose="020B0503020204020204" pitchFamily="34" charset="-122"/>
                <a:cs typeface="+mn-cs"/>
              </a:rPr>
              <a:t>颗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微软雅黑" panose="020B0503020204020204" pitchFamily="34" charset="-122"/>
                <a:cs typeface="+mn-cs"/>
              </a:rPr>
              <a:t>RGB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微软雅黑" panose="020B0503020204020204" pitchFamily="34" charset="-122"/>
                <a:cs typeface="+mn-cs"/>
              </a:rPr>
              <a:t>灯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2586" y="1362927"/>
            <a:ext cx="4600575" cy="37719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901" y="2204864"/>
            <a:ext cx="4238227" cy="25515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8770" y="2680335"/>
            <a:ext cx="3347720" cy="9220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 sz="5400" b="1">
                <a:ln w="3175">
                  <a:solidFill>
                    <a:schemeClr val="bg1"/>
                  </a:solidFill>
                </a:ln>
                <a:gradFill flip="none" rotWithShape="1">
                  <a:gsLst>
                    <a:gs pos="44000">
                      <a:schemeClr val="accent3"/>
                    </a:gs>
                    <a:gs pos="0">
                      <a:schemeClr val="accent1"/>
                    </a:gs>
                    <a:gs pos="93750">
                      <a:schemeClr val="accent5"/>
                    </a:gs>
                    <a:gs pos="74000">
                      <a:schemeClr val="accent4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华康雅宋体W9(P)" panose="02020900000000000000" pitchFamily="18" charset="-122"/>
                <a:ea typeface="华康雅宋体W9(P)" panose="02020900000000000000" pitchFamily="18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noProof="1">
                <a:latin typeface="微软雅黑" panose="020B0503020204020204" pitchFamily="34" charset="-122"/>
                <a:ea typeface="微软雅黑" panose="020B0503020204020204" pitchFamily="34" charset="-122"/>
              </a:rPr>
              <a:t>谢谢观看！</a:t>
            </a:r>
            <a:endParaRPr lang="zh-CN" altLang="en-US" noProof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42280" y="3678555"/>
            <a:ext cx="31165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好好搭搭在线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  <a:latin typeface="+mj-ea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4717778" y="3602044"/>
            <a:ext cx="5698702" cy="0"/>
          </a:xfrm>
          <a:prstGeom prst="line">
            <a:avLst/>
          </a:prstGeom>
          <a:ln w="19050">
            <a:solidFill>
              <a:srgbClr val="F2B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54855" y="2720975"/>
            <a:ext cx="5701030" cy="76835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 sz="5400" b="1">
                <a:ln w="3175">
                  <a:solidFill>
                    <a:schemeClr val="bg1"/>
                  </a:solidFill>
                </a:ln>
                <a:gradFill flip="none" rotWithShape="1">
                  <a:gsLst>
                    <a:gs pos="44000">
                      <a:schemeClr val="accent3"/>
                    </a:gs>
                    <a:gs pos="0">
                      <a:schemeClr val="accent1"/>
                    </a:gs>
                    <a:gs pos="93750">
                      <a:schemeClr val="accent5"/>
                    </a:gs>
                    <a:gs pos="74000">
                      <a:schemeClr val="accent4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华康雅宋体W9(P)" panose="02020900000000000000" pitchFamily="18" charset="-122"/>
                <a:ea typeface="华康雅宋体W9(P)" panose="02020900000000000000" pitchFamily="18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440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RGB</a:t>
            </a:r>
            <a:r>
              <a:rPr lang="zh-CN" altLang="en-US" sz="440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模块控制</a:t>
            </a:r>
            <a:endParaRPr lang="en-US" altLang="zh-CN" sz="4400" noProof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42280" y="3678555"/>
            <a:ext cx="31165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好好搭搭在线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  <a:latin typeface="+mj-ea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4717778" y="3602044"/>
            <a:ext cx="5698702" cy="0"/>
          </a:xfrm>
          <a:prstGeom prst="line">
            <a:avLst/>
          </a:prstGeom>
          <a:ln w="19050">
            <a:solidFill>
              <a:srgbClr val="F2B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组合 51"/>
          <p:cNvGrpSpPr/>
          <p:nvPr/>
        </p:nvGrpSpPr>
        <p:grpSpPr>
          <a:xfrm>
            <a:off x="5299730" y="1198191"/>
            <a:ext cx="3636000" cy="967932"/>
            <a:chOff x="3237789" y="1193772"/>
            <a:chExt cx="3636000" cy="967932"/>
          </a:xfrm>
        </p:grpSpPr>
        <p:grpSp>
          <p:nvGrpSpPr>
            <p:cNvPr id="5" name="组合 4"/>
            <p:cNvGrpSpPr/>
            <p:nvPr/>
          </p:nvGrpSpPr>
          <p:grpSpPr>
            <a:xfrm>
              <a:off x="3237789" y="1193772"/>
              <a:ext cx="3636000" cy="967932"/>
              <a:chOff x="4139952" y="1170041"/>
              <a:chExt cx="3559469" cy="536519"/>
            </a:xfrm>
          </p:grpSpPr>
          <p:sp>
            <p:nvSpPr>
              <p:cNvPr id="7" name="圆角矩形 6"/>
              <p:cNvSpPr/>
              <p:nvPr/>
            </p:nvSpPr>
            <p:spPr>
              <a:xfrm>
                <a:off x="4139952" y="1170041"/>
                <a:ext cx="3559469" cy="536519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45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000000" scaled="0"/>
                <a:tileRect/>
              </a:gradFill>
              <a:ln w="635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17400000" scaled="0"/>
                </a:gradFill>
              </a:ln>
              <a:effectLst>
                <a:outerShdw blurRad="152400" dist="38100" dir="810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" name="圆角矩形 113"/>
              <p:cNvSpPr/>
              <p:nvPr/>
            </p:nvSpPr>
            <p:spPr>
              <a:xfrm>
                <a:off x="4716017" y="1250029"/>
                <a:ext cx="2819381" cy="389240"/>
              </a:xfrm>
              <a:custGeom>
                <a:avLst/>
                <a:gdLst/>
                <a:ahLst/>
                <a:cxnLst/>
                <a:rect l="l" t="t" r="r" b="b"/>
                <a:pathLst>
                  <a:path w="3005287" h="389240">
                    <a:moveTo>
                      <a:pt x="0" y="0"/>
                    </a:moveTo>
                    <a:lnTo>
                      <a:pt x="535610" y="0"/>
                    </a:lnTo>
                    <a:lnTo>
                      <a:pt x="792088" y="0"/>
                    </a:lnTo>
                    <a:lnTo>
                      <a:pt x="2810667" y="0"/>
                    </a:lnTo>
                    <a:cubicBezTo>
                      <a:pt x="2918153" y="0"/>
                      <a:pt x="3005287" y="87134"/>
                      <a:pt x="3005287" y="194620"/>
                    </a:cubicBezTo>
                    <a:lnTo>
                      <a:pt x="3005286" y="194620"/>
                    </a:lnTo>
                    <a:cubicBezTo>
                      <a:pt x="3005286" y="302106"/>
                      <a:pt x="2918152" y="389240"/>
                      <a:pt x="2810666" y="389240"/>
                    </a:cubicBezTo>
                    <a:lnTo>
                      <a:pt x="535610" y="389239"/>
                    </a:lnTo>
                    <a:lnTo>
                      <a:pt x="0" y="389239"/>
                    </a:lnTo>
                    <a:close/>
                  </a:path>
                </a:pathLst>
              </a:custGeom>
              <a:solidFill>
                <a:schemeClr val="accent2"/>
              </a:solidFill>
              <a:ln w="6350">
                <a:noFill/>
              </a:ln>
              <a:effectLst>
                <a:innerShdw blurRad="63500" dist="50800" dir="16200000">
                  <a:prstClr val="black">
                    <a:alpha val="32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4225852" y="1325082"/>
                <a:ext cx="486118" cy="221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000" b="1" dirty="0">
                    <a:solidFill>
                      <a:schemeClr val="accent2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01</a:t>
                </a:r>
                <a:endParaRPr lang="zh-CN" altLang="en-US" sz="2000" b="1" dirty="0">
                  <a:solidFill>
                    <a:schemeClr val="accent2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4268407" y="1370517"/>
              <a:ext cx="2019621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j-ea"/>
                  <a:ea typeface="+mj-ea"/>
                </a:rPr>
                <a:t>基础知识</a:t>
              </a:r>
              <a:endParaRPr lang="zh-CN" altLang="en-US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2453088" y="2876129"/>
            <a:ext cx="1645963" cy="1645963"/>
            <a:chOff x="391147" y="2871710"/>
            <a:chExt cx="1645963" cy="1645963"/>
          </a:xfrm>
        </p:grpSpPr>
        <p:grpSp>
          <p:nvGrpSpPr>
            <p:cNvPr id="28" name="组合 27"/>
            <p:cNvGrpSpPr/>
            <p:nvPr/>
          </p:nvGrpSpPr>
          <p:grpSpPr>
            <a:xfrm>
              <a:off x="391147" y="2871710"/>
              <a:ext cx="1645963" cy="1645963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9" name="同心圆 28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椭圆 29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494968" y="3434974"/>
              <a:ext cx="1438320" cy="49212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CN" altLang="en-US" sz="32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 录</a:t>
              </a:r>
              <a:endParaRPr lang="zh-CN" altLang="en-US" sz="32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2" name="Freeform 5"/>
          <p:cNvSpPr/>
          <p:nvPr/>
        </p:nvSpPr>
        <p:spPr bwMode="auto">
          <a:xfrm>
            <a:off x="4225734" y="1672145"/>
            <a:ext cx="745200" cy="3921513"/>
          </a:xfrm>
          <a:custGeom>
            <a:avLst/>
            <a:gdLst/>
            <a:ahLst/>
            <a:cxnLst/>
            <a:rect l="l" t="t" r="r" b="b"/>
            <a:pathLst>
              <a:path w="931331" h="3822203">
                <a:moveTo>
                  <a:pt x="931331" y="0"/>
                </a:moveTo>
                <a:lnTo>
                  <a:pt x="931331" y="43438"/>
                </a:lnTo>
                <a:lnTo>
                  <a:pt x="929692" y="43241"/>
                </a:lnTo>
                <a:cubicBezTo>
                  <a:pt x="720560" y="43241"/>
                  <a:pt x="548753" y="233651"/>
                  <a:pt x="531759" y="477070"/>
                </a:cubicBezTo>
                <a:cubicBezTo>
                  <a:pt x="531001" y="481589"/>
                  <a:pt x="530505" y="486178"/>
                  <a:pt x="530592" y="490864"/>
                </a:cubicBezTo>
                <a:lnTo>
                  <a:pt x="527965" y="521911"/>
                </a:lnTo>
                <a:cubicBezTo>
                  <a:pt x="527965" y="524355"/>
                  <a:pt x="527981" y="526795"/>
                  <a:pt x="528584" y="529223"/>
                </a:cubicBezTo>
                <a:cubicBezTo>
                  <a:pt x="525896" y="549213"/>
                  <a:pt x="525319" y="570030"/>
                  <a:pt x="525319" y="591585"/>
                </a:cubicBezTo>
                <a:lnTo>
                  <a:pt x="525319" y="1420695"/>
                </a:lnTo>
                <a:cubicBezTo>
                  <a:pt x="525319" y="1644311"/>
                  <a:pt x="418363" y="1909396"/>
                  <a:pt x="152419" y="1909396"/>
                </a:cubicBezTo>
                <a:lnTo>
                  <a:pt x="152419" y="1917007"/>
                </a:lnTo>
                <a:cubicBezTo>
                  <a:pt x="411268" y="1917007"/>
                  <a:pt x="525319" y="2180779"/>
                  <a:pt x="525319" y="2401508"/>
                </a:cubicBezTo>
                <a:lnTo>
                  <a:pt x="525319" y="3229831"/>
                </a:lnTo>
                <a:lnTo>
                  <a:pt x="528395" y="3285086"/>
                </a:lnTo>
                <a:lnTo>
                  <a:pt x="527965" y="3290166"/>
                </a:lnTo>
                <a:cubicBezTo>
                  <a:pt x="527965" y="3298449"/>
                  <a:pt x="528142" y="3306682"/>
                  <a:pt x="530049" y="3314794"/>
                </a:cubicBezTo>
                <a:cubicBezTo>
                  <a:pt x="529872" y="3323297"/>
                  <a:pt x="530775" y="3331587"/>
                  <a:pt x="532157" y="3339708"/>
                </a:cubicBezTo>
                <a:cubicBezTo>
                  <a:pt x="550979" y="3580884"/>
                  <a:pt x="721914" y="3768836"/>
                  <a:pt x="929692" y="3768836"/>
                </a:cubicBezTo>
                <a:cubicBezTo>
                  <a:pt x="930239" y="3768836"/>
                  <a:pt x="930786" y="3768835"/>
                  <a:pt x="931331" y="3768639"/>
                </a:cubicBezTo>
                <a:lnTo>
                  <a:pt x="931331" y="3822203"/>
                </a:lnTo>
                <a:cubicBezTo>
                  <a:pt x="739757" y="3822203"/>
                  <a:pt x="598112" y="3773911"/>
                  <a:pt x="507975" y="3678638"/>
                </a:cubicBezTo>
                <a:cubicBezTo>
                  <a:pt x="417575" y="3582577"/>
                  <a:pt x="372901" y="3410141"/>
                  <a:pt x="372901" y="3162642"/>
                </a:cubicBezTo>
                <a:lnTo>
                  <a:pt x="372901" y="2435365"/>
                </a:lnTo>
                <a:cubicBezTo>
                  <a:pt x="372901" y="2299674"/>
                  <a:pt x="350301" y="2189965"/>
                  <a:pt x="304838" y="2105453"/>
                </a:cubicBezTo>
                <a:cubicBezTo>
                  <a:pt x="260163" y="2021204"/>
                  <a:pt x="158200" y="1972649"/>
                  <a:pt x="0" y="1961888"/>
                </a:cubicBezTo>
                <a:lnTo>
                  <a:pt x="0" y="1860316"/>
                </a:lnTo>
                <a:cubicBezTo>
                  <a:pt x="146638" y="1837744"/>
                  <a:pt x="245710" y="1792339"/>
                  <a:pt x="296166" y="1724624"/>
                </a:cubicBezTo>
                <a:cubicBezTo>
                  <a:pt x="347410" y="1657434"/>
                  <a:pt x="372901" y="1544052"/>
                  <a:pt x="372901" y="1386838"/>
                </a:cubicBezTo>
                <a:lnTo>
                  <a:pt x="372901" y="659562"/>
                </a:lnTo>
                <a:cubicBezTo>
                  <a:pt x="372901" y="411275"/>
                  <a:pt x="417575" y="239626"/>
                  <a:pt x="507975" y="143566"/>
                </a:cubicBezTo>
                <a:cubicBezTo>
                  <a:pt x="598112" y="47505"/>
                  <a:pt x="739757" y="0"/>
                  <a:pt x="931331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 w="12700"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5400000" scaled="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53" name="组合 52"/>
          <p:cNvGrpSpPr/>
          <p:nvPr/>
        </p:nvGrpSpPr>
        <p:grpSpPr>
          <a:xfrm>
            <a:off x="5299730" y="2466236"/>
            <a:ext cx="3636000" cy="967932"/>
            <a:chOff x="3237789" y="2461817"/>
            <a:chExt cx="3636000" cy="967932"/>
          </a:xfrm>
        </p:grpSpPr>
        <p:grpSp>
          <p:nvGrpSpPr>
            <p:cNvPr id="23" name="组合 22"/>
            <p:cNvGrpSpPr/>
            <p:nvPr/>
          </p:nvGrpSpPr>
          <p:grpSpPr>
            <a:xfrm>
              <a:off x="3237789" y="2461817"/>
              <a:ext cx="3636000" cy="967932"/>
              <a:chOff x="4139952" y="1170041"/>
              <a:chExt cx="3559469" cy="536519"/>
            </a:xfrm>
          </p:grpSpPr>
          <p:sp>
            <p:nvSpPr>
              <p:cNvPr id="25" name="圆角矩形 24"/>
              <p:cNvSpPr/>
              <p:nvPr/>
            </p:nvSpPr>
            <p:spPr>
              <a:xfrm>
                <a:off x="4139952" y="1170041"/>
                <a:ext cx="3559469" cy="536519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45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000000" scaled="0"/>
                <a:tileRect/>
              </a:gradFill>
              <a:ln w="635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17400000" scaled="0"/>
                </a:gradFill>
              </a:ln>
              <a:effectLst>
                <a:outerShdw blurRad="152400" dist="38100" dir="810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" name="圆角矩形 113"/>
              <p:cNvSpPr/>
              <p:nvPr/>
            </p:nvSpPr>
            <p:spPr>
              <a:xfrm>
                <a:off x="4716016" y="1250029"/>
                <a:ext cx="2819382" cy="389240"/>
              </a:xfrm>
              <a:custGeom>
                <a:avLst/>
                <a:gdLst/>
                <a:ahLst/>
                <a:cxnLst/>
                <a:rect l="l" t="t" r="r" b="b"/>
                <a:pathLst>
                  <a:path w="3005287" h="389240">
                    <a:moveTo>
                      <a:pt x="0" y="0"/>
                    </a:moveTo>
                    <a:lnTo>
                      <a:pt x="535610" y="0"/>
                    </a:lnTo>
                    <a:lnTo>
                      <a:pt x="792088" y="0"/>
                    </a:lnTo>
                    <a:lnTo>
                      <a:pt x="2810667" y="0"/>
                    </a:lnTo>
                    <a:cubicBezTo>
                      <a:pt x="2918153" y="0"/>
                      <a:pt x="3005287" y="87134"/>
                      <a:pt x="3005287" y="194620"/>
                    </a:cubicBezTo>
                    <a:lnTo>
                      <a:pt x="3005286" y="194620"/>
                    </a:lnTo>
                    <a:cubicBezTo>
                      <a:pt x="3005286" y="302106"/>
                      <a:pt x="2918152" y="389240"/>
                      <a:pt x="2810666" y="389240"/>
                    </a:cubicBezTo>
                    <a:lnTo>
                      <a:pt x="535610" y="389239"/>
                    </a:lnTo>
                    <a:lnTo>
                      <a:pt x="0" y="389239"/>
                    </a:lnTo>
                    <a:close/>
                  </a:path>
                </a:pathLst>
              </a:custGeom>
              <a:solidFill>
                <a:schemeClr val="accent6"/>
              </a:solidFill>
              <a:ln w="6350">
                <a:noFill/>
              </a:ln>
              <a:effectLst>
                <a:innerShdw blurRad="63500" dist="50800" dir="16200000">
                  <a:prstClr val="black">
                    <a:alpha val="32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4237519" y="1333759"/>
                <a:ext cx="486118" cy="221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000" b="1" dirty="0">
                    <a:solidFill>
                      <a:schemeClr val="accent6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02</a:t>
                </a:r>
                <a:endParaRPr lang="zh-CN" altLang="en-US" sz="2000" b="1" dirty="0">
                  <a:solidFill>
                    <a:schemeClr val="accent6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4268407" y="2653395"/>
              <a:ext cx="2019621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j-ea"/>
                  <a:ea typeface="+mj-ea"/>
                </a:rPr>
                <a:t>指令学习</a:t>
              </a:r>
              <a:endParaRPr lang="zh-CN" altLang="en-US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5311709" y="3734286"/>
            <a:ext cx="3636000" cy="967932"/>
            <a:chOff x="3249768" y="3729867"/>
            <a:chExt cx="3636000" cy="967932"/>
          </a:xfrm>
        </p:grpSpPr>
        <p:grpSp>
          <p:nvGrpSpPr>
            <p:cNvPr id="11" name="组合 10"/>
            <p:cNvGrpSpPr/>
            <p:nvPr/>
          </p:nvGrpSpPr>
          <p:grpSpPr>
            <a:xfrm>
              <a:off x="3249768" y="3729867"/>
              <a:ext cx="3636000" cy="967932"/>
              <a:chOff x="4139952" y="1170041"/>
              <a:chExt cx="3559469" cy="536519"/>
            </a:xfrm>
          </p:grpSpPr>
          <p:sp>
            <p:nvSpPr>
              <p:cNvPr id="13" name="圆角矩形 12"/>
              <p:cNvSpPr/>
              <p:nvPr/>
            </p:nvSpPr>
            <p:spPr>
              <a:xfrm>
                <a:off x="4139952" y="1170041"/>
                <a:ext cx="3559469" cy="536519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45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000000" scaled="0"/>
                <a:tileRect/>
              </a:gradFill>
              <a:ln w="635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17400000" scaled="0"/>
                </a:gradFill>
              </a:ln>
              <a:effectLst>
                <a:outerShdw blurRad="152400" dist="38100" dir="810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" name="圆角矩形 113"/>
              <p:cNvSpPr/>
              <p:nvPr/>
            </p:nvSpPr>
            <p:spPr>
              <a:xfrm>
                <a:off x="4716016" y="1250029"/>
                <a:ext cx="2819381" cy="389240"/>
              </a:xfrm>
              <a:custGeom>
                <a:avLst/>
                <a:gdLst/>
                <a:ahLst/>
                <a:cxnLst/>
                <a:rect l="l" t="t" r="r" b="b"/>
                <a:pathLst>
                  <a:path w="3005287" h="389240">
                    <a:moveTo>
                      <a:pt x="0" y="0"/>
                    </a:moveTo>
                    <a:lnTo>
                      <a:pt x="535610" y="0"/>
                    </a:lnTo>
                    <a:lnTo>
                      <a:pt x="792088" y="0"/>
                    </a:lnTo>
                    <a:lnTo>
                      <a:pt x="2810667" y="0"/>
                    </a:lnTo>
                    <a:cubicBezTo>
                      <a:pt x="2918153" y="0"/>
                      <a:pt x="3005287" y="87134"/>
                      <a:pt x="3005287" y="194620"/>
                    </a:cubicBezTo>
                    <a:lnTo>
                      <a:pt x="3005286" y="194620"/>
                    </a:lnTo>
                    <a:cubicBezTo>
                      <a:pt x="3005286" y="302106"/>
                      <a:pt x="2918152" y="389240"/>
                      <a:pt x="2810666" y="389240"/>
                    </a:cubicBezTo>
                    <a:lnTo>
                      <a:pt x="535610" y="389239"/>
                    </a:lnTo>
                    <a:lnTo>
                      <a:pt x="0" y="389239"/>
                    </a:lnTo>
                    <a:close/>
                  </a:path>
                </a:pathLst>
              </a:custGeom>
              <a:solidFill>
                <a:schemeClr val="accent5"/>
              </a:solidFill>
              <a:ln w="6350">
                <a:noFill/>
              </a:ln>
              <a:effectLst>
                <a:innerShdw blurRad="63500" dist="50800" dir="16200000">
                  <a:prstClr val="black">
                    <a:alpha val="32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4203132" y="1364010"/>
                <a:ext cx="486118" cy="221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000" b="1" dirty="0">
                    <a:solidFill>
                      <a:schemeClr val="accent5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03</a:t>
                </a:r>
                <a:endParaRPr lang="zh-CN" altLang="en-US" sz="2000" b="1" dirty="0">
                  <a:solidFill>
                    <a:schemeClr val="accent5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7" name="TextBox 36"/>
            <p:cNvSpPr txBox="1"/>
            <p:nvPr/>
          </p:nvSpPr>
          <p:spPr>
            <a:xfrm>
              <a:off x="4268308" y="3933067"/>
              <a:ext cx="2251710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j-ea"/>
                  <a:ea typeface="+mj-ea"/>
                </a:rPr>
                <a:t>硬件接线图</a:t>
              </a:r>
              <a:endParaRPr lang="zh-CN" altLang="en-US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5299730" y="5002337"/>
            <a:ext cx="3636000" cy="967932"/>
            <a:chOff x="3237789" y="4997918"/>
            <a:chExt cx="3636000" cy="967932"/>
          </a:xfrm>
        </p:grpSpPr>
        <p:grpSp>
          <p:nvGrpSpPr>
            <p:cNvPr id="17" name="组合 16"/>
            <p:cNvGrpSpPr/>
            <p:nvPr/>
          </p:nvGrpSpPr>
          <p:grpSpPr>
            <a:xfrm>
              <a:off x="3237789" y="4997918"/>
              <a:ext cx="3636000" cy="967932"/>
              <a:chOff x="4139952" y="1170041"/>
              <a:chExt cx="3559469" cy="536519"/>
            </a:xfrm>
          </p:grpSpPr>
          <p:sp>
            <p:nvSpPr>
              <p:cNvPr id="19" name="圆角矩形 18"/>
              <p:cNvSpPr/>
              <p:nvPr/>
            </p:nvSpPr>
            <p:spPr>
              <a:xfrm>
                <a:off x="4139952" y="1170041"/>
                <a:ext cx="3559469" cy="536519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45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000000" scaled="0"/>
                <a:tileRect/>
              </a:gradFill>
              <a:ln w="635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17400000" scaled="0"/>
                </a:gradFill>
              </a:ln>
              <a:effectLst>
                <a:outerShdw blurRad="152400" dist="38100" dir="810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" name="圆角矩形 113"/>
              <p:cNvSpPr/>
              <p:nvPr/>
            </p:nvSpPr>
            <p:spPr>
              <a:xfrm>
                <a:off x="4716016" y="1250029"/>
                <a:ext cx="2819381" cy="389240"/>
              </a:xfrm>
              <a:custGeom>
                <a:avLst/>
                <a:gdLst/>
                <a:ahLst/>
                <a:cxnLst/>
                <a:rect l="l" t="t" r="r" b="b"/>
                <a:pathLst>
                  <a:path w="3005287" h="389240">
                    <a:moveTo>
                      <a:pt x="0" y="0"/>
                    </a:moveTo>
                    <a:lnTo>
                      <a:pt x="535610" y="0"/>
                    </a:lnTo>
                    <a:lnTo>
                      <a:pt x="792088" y="0"/>
                    </a:lnTo>
                    <a:lnTo>
                      <a:pt x="2810667" y="0"/>
                    </a:lnTo>
                    <a:cubicBezTo>
                      <a:pt x="2918153" y="0"/>
                      <a:pt x="3005287" y="87134"/>
                      <a:pt x="3005287" y="194620"/>
                    </a:cubicBezTo>
                    <a:lnTo>
                      <a:pt x="3005286" y="194620"/>
                    </a:lnTo>
                    <a:cubicBezTo>
                      <a:pt x="3005286" y="302106"/>
                      <a:pt x="2918152" y="389240"/>
                      <a:pt x="2810666" y="389240"/>
                    </a:cubicBezTo>
                    <a:lnTo>
                      <a:pt x="535610" y="389239"/>
                    </a:lnTo>
                    <a:lnTo>
                      <a:pt x="0" y="389239"/>
                    </a:lnTo>
                    <a:close/>
                  </a:path>
                </a:pathLst>
              </a:custGeom>
              <a:solidFill>
                <a:srgbClr val="639541"/>
              </a:solidFill>
              <a:ln w="6350">
                <a:noFill/>
              </a:ln>
              <a:effectLst>
                <a:innerShdw blurRad="63500" dist="50800" dir="16200000">
                  <a:prstClr val="black">
                    <a:alpha val="32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solidFill>
                    <a:schemeClr val="accent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4228144" y="1336809"/>
                <a:ext cx="486118" cy="221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000" b="1" dirty="0">
                    <a:solidFill>
                      <a:schemeClr val="accent3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04</a:t>
                </a:r>
                <a:endParaRPr lang="zh-CN" altLang="en-US" sz="2000" b="1" dirty="0">
                  <a:solidFill>
                    <a:schemeClr val="accent3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8" name="TextBox 37"/>
            <p:cNvSpPr txBox="1"/>
            <p:nvPr/>
          </p:nvSpPr>
          <p:spPr>
            <a:xfrm>
              <a:off x="4268407" y="5200949"/>
              <a:ext cx="2019621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n-ea"/>
                </a:rPr>
                <a:t>程序代码</a:t>
              </a:r>
              <a:endParaRPr lang="zh-CN" altLang="en-US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ea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 flipH="1">
            <a:off x="-28575" y="4883785"/>
            <a:ext cx="2508250" cy="1976120"/>
            <a:chOff x="6195832" y="4772985"/>
            <a:chExt cx="3671887" cy="2884488"/>
          </a:xfrm>
        </p:grpSpPr>
        <p:sp>
          <p:nvSpPr>
            <p:cNvPr id="45" name="任意多边形 15"/>
            <p:cNvSpPr>
              <a:spLocks noChangeArrowheads="1"/>
            </p:cNvSpPr>
            <p:nvPr/>
          </p:nvSpPr>
          <p:spPr bwMode="auto">
            <a:xfrm rot="17113550">
              <a:off x="7299938" y="4797592"/>
              <a:ext cx="1463675" cy="3671887"/>
            </a:xfrm>
            <a:custGeom>
              <a:avLst/>
              <a:gdLst>
                <a:gd name="T0" fmla="*/ 731838 w 2015614"/>
                <a:gd name="T1" fmla="*/ 0 h 4367958"/>
                <a:gd name="T2" fmla="*/ 851993 w 2015614"/>
                <a:gd name="T3" fmla="*/ 126420 h 4367958"/>
                <a:gd name="T4" fmla="*/ 1463675 w 2015614"/>
                <a:gd name="T5" fmla="*/ 1835944 h 4367958"/>
                <a:gd name="T6" fmla="*/ 851993 w 2015614"/>
                <a:gd name="T7" fmla="*/ 3545467 h 4367958"/>
                <a:gd name="T8" fmla="*/ 731838 w 2015614"/>
                <a:gd name="T9" fmla="*/ 3671887 h 4367958"/>
                <a:gd name="T10" fmla="*/ 611682 w 2015614"/>
                <a:gd name="T11" fmla="*/ 3545466 h 4367958"/>
                <a:gd name="T12" fmla="*/ 0 w 2015614"/>
                <a:gd name="T13" fmla="*/ 1835943 h 4367958"/>
                <a:gd name="T14" fmla="*/ 611682 w 2015614"/>
                <a:gd name="T15" fmla="*/ 126419 h 43679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5614"/>
                <a:gd name="T25" fmla="*/ 0 h 4367958"/>
                <a:gd name="T26" fmla="*/ 2015614 w 2015614"/>
                <a:gd name="T27" fmla="*/ 4367958 h 43679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5614" h="4367958">
                  <a:moveTo>
                    <a:pt x="1007807" y="0"/>
                  </a:moveTo>
                  <a:lnTo>
                    <a:pt x="1173272" y="150385"/>
                  </a:lnTo>
                  <a:cubicBezTo>
                    <a:pt x="1693714" y="670827"/>
                    <a:pt x="2015614" y="1389811"/>
                    <a:pt x="2015614" y="2183979"/>
                  </a:cubicBezTo>
                  <a:cubicBezTo>
                    <a:pt x="2015614" y="2978147"/>
                    <a:pt x="1693714" y="3697131"/>
                    <a:pt x="1173272" y="4217573"/>
                  </a:cubicBezTo>
                  <a:lnTo>
                    <a:pt x="1007808" y="4367958"/>
                  </a:lnTo>
                  <a:lnTo>
                    <a:pt x="842342" y="4217572"/>
                  </a:lnTo>
                  <a:cubicBezTo>
                    <a:pt x="321900" y="3697130"/>
                    <a:pt x="0" y="2978146"/>
                    <a:pt x="0" y="2183978"/>
                  </a:cubicBezTo>
                  <a:cubicBezTo>
                    <a:pt x="0" y="1389810"/>
                    <a:pt x="321900" y="670826"/>
                    <a:pt x="842342" y="150384"/>
                  </a:cubicBezTo>
                  <a:lnTo>
                    <a:pt x="1007807" y="0"/>
                  </a:lnTo>
                  <a:close/>
                </a:path>
              </a:pathLst>
            </a:custGeom>
            <a:gradFill rotWithShape="1">
              <a:gsLst>
                <a:gs pos="0">
                  <a:srgbClr val="09D1AB"/>
                </a:gs>
                <a:gs pos="31000">
                  <a:srgbClr val="09D1AB"/>
                </a:gs>
                <a:gs pos="100000">
                  <a:srgbClr val="6E7DC3"/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46" name="任意多边形 16"/>
            <p:cNvSpPr>
              <a:spLocks noChangeArrowheads="1"/>
            </p:cNvSpPr>
            <p:nvPr/>
          </p:nvSpPr>
          <p:spPr bwMode="auto">
            <a:xfrm rot="20513597">
              <a:off x="8610419" y="4772985"/>
              <a:ext cx="1149350" cy="2884488"/>
            </a:xfrm>
            <a:custGeom>
              <a:avLst/>
              <a:gdLst>
                <a:gd name="T0" fmla="*/ 574675 w 2015614"/>
                <a:gd name="T1" fmla="*/ 0 h 4367958"/>
                <a:gd name="T2" fmla="*/ 669027 w 2015614"/>
                <a:gd name="T3" fmla="*/ 99310 h 4367958"/>
                <a:gd name="T4" fmla="*/ 1149350 w 2015614"/>
                <a:gd name="T5" fmla="*/ 1442244 h 4367958"/>
                <a:gd name="T6" fmla="*/ 669027 w 2015614"/>
                <a:gd name="T7" fmla="*/ 2785178 h 4367958"/>
                <a:gd name="T8" fmla="*/ 574676 w 2015614"/>
                <a:gd name="T9" fmla="*/ 2884488 h 4367958"/>
                <a:gd name="T10" fmla="*/ 480323 w 2015614"/>
                <a:gd name="T11" fmla="*/ 2785177 h 4367958"/>
                <a:gd name="T12" fmla="*/ 0 w 2015614"/>
                <a:gd name="T13" fmla="*/ 1442243 h 4367958"/>
                <a:gd name="T14" fmla="*/ 480323 w 2015614"/>
                <a:gd name="T15" fmla="*/ 99310 h 43679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5614"/>
                <a:gd name="T25" fmla="*/ 0 h 4367958"/>
                <a:gd name="T26" fmla="*/ 2015614 w 2015614"/>
                <a:gd name="T27" fmla="*/ 4367958 h 43679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5614" h="4367958">
                  <a:moveTo>
                    <a:pt x="1007807" y="0"/>
                  </a:moveTo>
                  <a:lnTo>
                    <a:pt x="1173272" y="150385"/>
                  </a:lnTo>
                  <a:cubicBezTo>
                    <a:pt x="1693714" y="670827"/>
                    <a:pt x="2015614" y="1389811"/>
                    <a:pt x="2015614" y="2183979"/>
                  </a:cubicBezTo>
                  <a:cubicBezTo>
                    <a:pt x="2015614" y="2978147"/>
                    <a:pt x="1693714" y="3697131"/>
                    <a:pt x="1173272" y="4217573"/>
                  </a:cubicBezTo>
                  <a:lnTo>
                    <a:pt x="1007808" y="4367958"/>
                  </a:lnTo>
                  <a:lnTo>
                    <a:pt x="842342" y="4217572"/>
                  </a:lnTo>
                  <a:cubicBezTo>
                    <a:pt x="321900" y="3697130"/>
                    <a:pt x="0" y="2978146"/>
                    <a:pt x="0" y="2183978"/>
                  </a:cubicBezTo>
                  <a:cubicBezTo>
                    <a:pt x="0" y="1389810"/>
                    <a:pt x="321900" y="670826"/>
                    <a:pt x="842342" y="150384"/>
                  </a:cubicBezTo>
                  <a:lnTo>
                    <a:pt x="1007807" y="0"/>
                  </a:lnTo>
                  <a:close/>
                </a:path>
              </a:pathLst>
            </a:custGeom>
            <a:gradFill rotWithShape="1">
              <a:gsLst>
                <a:gs pos="0">
                  <a:srgbClr val="09D1AB"/>
                </a:gs>
                <a:gs pos="31000">
                  <a:srgbClr val="09D1AB"/>
                </a:gs>
                <a:gs pos="100000">
                  <a:srgbClr val="6E7DC3"/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47" name="任意多边形 17"/>
          <p:cNvSpPr>
            <a:spLocks noChangeArrowheads="1"/>
          </p:cNvSpPr>
          <p:nvPr/>
        </p:nvSpPr>
        <p:spPr bwMode="auto">
          <a:xfrm rot="1539119" flipH="1">
            <a:off x="10946704" y="5253971"/>
            <a:ext cx="622300" cy="1563688"/>
          </a:xfrm>
          <a:custGeom>
            <a:avLst/>
            <a:gdLst>
              <a:gd name="T0" fmla="*/ 311150 w 2015614"/>
              <a:gd name="T1" fmla="*/ 0 h 4367958"/>
              <a:gd name="T2" fmla="*/ 362236 w 2015614"/>
              <a:gd name="T3" fmla="*/ 53836 h 4367958"/>
              <a:gd name="T4" fmla="*/ 622300 w 2015614"/>
              <a:gd name="T5" fmla="*/ 781844 h 4367958"/>
              <a:gd name="T6" fmla="*/ 362236 w 2015614"/>
              <a:gd name="T7" fmla="*/ 1509852 h 4367958"/>
              <a:gd name="T8" fmla="*/ 311150 w 2015614"/>
              <a:gd name="T9" fmla="*/ 1563688 h 4367958"/>
              <a:gd name="T10" fmla="*/ 260064 w 2015614"/>
              <a:gd name="T11" fmla="*/ 1509851 h 4367958"/>
              <a:gd name="T12" fmla="*/ 0 w 2015614"/>
              <a:gd name="T13" fmla="*/ 781844 h 4367958"/>
              <a:gd name="T14" fmla="*/ 260064 w 2015614"/>
              <a:gd name="T15" fmla="*/ 53836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gradFill rotWithShape="1">
            <a:gsLst>
              <a:gs pos="0">
                <a:srgbClr val="09D1AB"/>
              </a:gs>
              <a:gs pos="31000">
                <a:srgbClr val="09D1AB"/>
              </a:gs>
              <a:gs pos="100000">
                <a:srgbClr val="6E7DC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48" name="任意多边形 18"/>
          <p:cNvSpPr>
            <a:spLocks noChangeArrowheads="1"/>
          </p:cNvSpPr>
          <p:nvPr/>
        </p:nvSpPr>
        <p:spPr bwMode="auto">
          <a:xfrm rot="8299235" flipH="1">
            <a:off x="104775" y="-153035"/>
            <a:ext cx="619760" cy="1009015"/>
          </a:xfrm>
          <a:custGeom>
            <a:avLst/>
            <a:gdLst>
              <a:gd name="T0" fmla="*/ 555625 w 2015614"/>
              <a:gd name="T1" fmla="*/ 0 h 4367958"/>
              <a:gd name="T2" fmla="*/ 646849 w 2015614"/>
              <a:gd name="T3" fmla="*/ 53836 h 4367958"/>
              <a:gd name="T4" fmla="*/ 1111250 w 2015614"/>
              <a:gd name="T5" fmla="*/ 781844 h 4367958"/>
              <a:gd name="T6" fmla="*/ 646849 w 2015614"/>
              <a:gd name="T7" fmla="*/ 1509852 h 4367958"/>
              <a:gd name="T8" fmla="*/ 555626 w 2015614"/>
              <a:gd name="T9" fmla="*/ 1563688 h 4367958"/>
              <a:gd name="T10" fmla="*/ 464401 w 2015614"/>
              <a:gd name="T11" fmla="*/ 1509851 h 4367958"/>
              <a:gd name="T12" fmla="*/ 0 w 2015614"/>
              <a:gd name="T13" fmla="*/ 781844 h 4367958"/>
              <a:gd name="T14" fmla="*/ 464401 w 2015614"/>
              <a:gd name="T15" fmla="*/ 53836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gradFill rotWithShape="1">
            <a:gsLst>
              <a:gs pos="0">
                <a:srgbClr val="09D1AB"/>
              </a:gs>
              <a:gs pos="31000">
                <a:srgbClr val="09D1AB"/>
              </a:gs>
              <a:gs pos="100000">
                <a:srgbClr val="6E7DC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95" name="椭圆 94"/>
          <p:cNvSpPr/>
          <p:nvPr/>
        </p:nvSpPr>
        <p:spPr>
          <a:xfrm>
            <a:off x="10350962" y="904063"/>
            <a:ext cx="366322" cy="366369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96" name="组合 95"/>
          <p:cNvGrpSpPr/>
          <p:nvPr/>
        </p:nvGrpSpPr>
        <p:grpSpPr>
          <a:xfrm>
            <a:off x="8673971" y="158023"/>
            <a:ext cx="292998" cy="293036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97" name="同心圆 9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8" name="椭圆 97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9" name="椭圆 98"/>
          <p:cNvSpPr/>
          <p:nvPr/>
        </p:nvSpPr>
        <p:spPr>
          <a:xfrm>
            <a:off x="8274947" y="591217"/>
            <a:ext cx="183161" cy="18318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100" name="组合 99"/>
          <p:cNvGrpSpPr/>
          <p:nvPr/>
        </p:nvGrpSpPr>
        <p:grpSpPr>
          <a:xfrm>
            <a:off x="10127598" y="315676"/>
            <a:ext cx="383842" cy="383892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01" name="同心圆 10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2" name="椭圆 101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3" name="椭圆 102"/>
          <p:cNvSpPr/>
          <p:nvPr/>
        </p:nvSpPr>
        <p:spPr>
          <a:xfrm>
            <a:off x="2129823" y="2629748"/>
            <a:ext cx="366322" cy="36636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104" name="组合 103"/>
          <p:cNvGrpSpPr/>
          <p:nvPr/>
        </p:nvGrpSpPr>
        <p:grpSpPr>
          <a:xfrm>
            <a:off x="3111801" y="4777224"/>
            <a:ext cx="292998" cy="293036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05" name="同心圆 10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6" name="椭圆 105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7" name="椭圆 106"/>
          <p:cNvSpPr/>
          <p:nvPr/>
        </p:nvSpPr>
        <p:spPr>
          <a:xfrm>
            <a:off x="5079806" y="5070260"/>
            <a:ext cx="183161" cy="183185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sp>
        <p:nvSpPr>
          <p:cNvPr id="108" name="椭圆 107"/>
          <p:cNvSpPr/>
          <p:nvPr/>
        </p:nvSpPr>
        <p:spPr>
          <a:xfrm>
            <a:off x="1769724" y="4268984"/>
            <a:ext cx="506149" cy="506215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sp>
        <p:nvSpPr>
          <p:cNvPr id="109" name="椭圆 108"/>
          <p:cNvSpPr/>
          <p:nvPr/>
        </p:nvSpPr>
        <p:spPr>
          <a:xfrm>
            <a:off x="9778031" y="6338348"/>
            <a:ext cx="366322" cy="36636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sp>
        <p:nvSpPr>
          <p:cNvPr id="113" name="椭圆 112"/>
          <p:cNvSpPr/>
          <p:nvPr/>
        </p:nvSpPr>
        <p:spPr>
          <a:xfrm>
            <a:off x="1578488" y="3059404"/>
            <a:ext cx="366322" cy="366369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114" name="组合 113"/>
          <p:cNvGrpSpPr/>
          <p:nvPr/>
        </p:nvGrpSpPr>
        <p:grpSpPr>
          <a:xfrm>
            <a:off x="9295755" y="1379109"/>
            <a:ext cx="292998" cy="293036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15" name="同心圆 11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6" name="椭圆 115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7" name="组合 116"/>
          <p:cNvGrpSpPr/>
          <p:nvPr/>
        </p:nvGrpSpPr>
        <p:grpSpPr>
          <a:xfrm>
            <a:off x="8882226" y="5756419"/>
            <a:ext cx="383842" cy="383892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18" name="同心圆 11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9" name="椭圆 118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0" name="椭圆 119"/>
          <p:cNvSpPr/>
          <p:nvPr/>
        </p:nvSpPr>
        <p:spPr>
          <a:xfrm>
            <a:off x="9686450" y="4886744"/>
            <a:ext cx="183161" cy="18318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121" name="组合 120"/>
          <p:cNvGrpSpPr/>
          <p:nvPr/>
        </p:nvGrpSpPr>
        <p:grpSpPr>
          <a:xfrm>
            <a:off x="2622622" y="1852777"/>
            <a:ext cx="383842" cy="383892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22" name="同心圆 12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23" name="椭圆 122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94585" y="122555"/>
            <a:ext cx="8967470" cy="393700"/>
          </a:xfrm>
          <a:prstGeom prst="rect">
            <a:avLst/>
          </a:prstGeom>
        </p:spPr>
      </p:pic>
      <p:sp>
        <p:nvSpPr>
          <p:cNvPr id="23" name="文本框 78"/>
          <p:cNvSpPr txBox="1">
            <a:spLocks noChangeArrowheads="1"/>
          </p:cNvSpPr>
          <p:nvPr/>
        </p:nvSpPr>
        <p:spPr bwMode="auto">
          <a:xfrm>
            <a:off x="1821815" y="430530"/>
            <a:ext cx="4401185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基础知识</a:t>
            </a:r>
            <a:endParaRPr lang="zh-CN" altLang="en-US" sz="3600" b="1" spc="50" dirty="0">
              <a:ln w="11430"/>
              <a:solidFill>
                <a:schemeClr val="accent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TextBox 61"/>
          <p:cNvSpPr txBox="1">
            <a:spLocks noChangeArrowheads="1"/>
          </p:cNvSpPr>
          <p:nvPr/>
        </p:nvSpPr>
        <p:spPr bwMode="auto">
          <a:xfrm>
            <a:off x="1223645" y="122555"/>
            <a:ext cx="59817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7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en-US" altLang="zh-CN" sz="72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223645" y="1629410"/>
            <a:ext cx="10306327" cy="9610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/>
              <a:t>RGB</a:t>
            </a:r>
            <a:r>
              <a:rPr lang="zh-CN" altLang="en-US" sz="2000" dirty="0"/>
              <a:t>是由红绿蓝三种颜色的发光二极管组成的、可以发出彩色光线的元件。</a:t>
            </a:r>
            <a:r>
              <a:rPr lang="en-US" altLang="zh-CN" sz="2000" dirty="0"/>
              <a:t>RGB</a:t>
            </a:r>
            <a:r>
              <a:rPr lang="zh-CN" altLang="en-US" sz="2000" dirty="0"/>
              <a:t>模块由</a:t>
            </a:r>
            <a:r>
              <a:rPr lang="en-US" altLang="zh-CN" sz="2000" dirty="0"/>
              <a:t>4</a:t>
            </a:r>
            <a:r>
              <a:rPr lang="zh-CN" altLang="en-US" sz="2000" dirty="0"/>
              <a:t>个</a:t>
            </a:r>
            <a:r>
              <a:rPr lang="en-US" altLang="zh-CN" sz="2000" dirty="0"/>
              <a:t>RGB</a:t>
            </a:r>
            <a:r>
              <a:rPr lang="zh-CN" altLang="en-US" sz="2000" dirty="0"/>
              <a:t>灯珠组成，每个灯珠边上都有编号，可以使用指令，根据编号控制这些灯珠。</a:t>
            </a:r>
            <a:endParaRPr lang="zh-CN" alt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760" y="2996952"/>
            <a:ext cx="1152128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94585" y="122555"/>
            <a:ext cx="8967470" cy="393700"/>
          </a:xfrm>
          <a:prstGeom prst="rect">
            <a:avLst/>
          </a:prstGeom>
        </p:spPr>
      </p:pic>
      <p:sp>
        <p:nvSpPr>
          <p:cNvPr id="23" name="文本框 78"/>
          <p:cNvSpPr txBox="1">
            <a:spLocks noChangeArrowheads="1"/>
          </p:cNvSpPr>
          <p:nvPr/>
        </p:nvSpPr>
        <p:spPr bwMode="auto">
          <a:xfrm>
            <a:off x="1821815" y="430530"/>
            <a:ext cx="4401185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50" normalizeH="0" baseline="0" noProof="0" dirty="0">
                <a:ln w="11430"/>
                <a:gradFill>
                  <a:gsLst>
                    <a:gs pos="25000">
                      <a:srgbClr val="1C9494">
                        <a:satMod val="155000"/>
                      </a:srgbClr>
                    </a:gs>
                    <a:gs pos="100000">
                      <a:srgbClr val="1C9494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基础知识</a:t>
            </a:r>
            <a:endParaRPr kumimoji="0" lang="zh-CN" altLang="en-US" sz="3600" b="1" i="0" u="none" strike="noStrike" kern="1200" cap="none" spc="50" normalizeH="0" baseline="0" noProof="0" dirty="0">
              <a:ln w="11430"/>
              <a:solidFill>
                <a:srgbClr val="F5841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4" name="TextBox 61"/>
          <p:cNvSpPr txBox="1">
            <a:spLocks noChangeArrowheads="1"/>
          </p:cNvSpPr>
          <p:nvPr/>
        </p:nvSpPr>
        <p:spPr bwMode="auto">
          <a:xfrm>
            <a:off x="1223645" y="122555"/>
            <a:ext cx="59817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7200" b="1" i="0" u="none" strike="noStrike" kern="1200" cap="none" spc="300" normalizeH="0" baseline="0" noProof="0" dirty="0">
                <a:ln w="11430" cmpd="sng">
                  <a:solidFill>
                    <a:srgbClr val="2B6F7D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2B6F7D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2B6F7D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2B6F7D">
                      <a:satMod val="220000"/>
                      <a:alpha val="35000"/>
                    </a:srgbClr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</a:t>
            </a:r>
            <a:endParaRPr kumimoji="0" lang="en-US" altLang="zh-CN" sz="7200" b="1" i="0" u="none" strike="noStrike" kern="1200" cap="none" spc="300" normalizeH="0" baseline="0" noProof="0" dirty="0">
              <a:ln w="11430" cmpd="sng">
                <a:solidFill>
                  <a:srgbClr val="2B6F7D">
                    <a:tint val="10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2B6F7D">
                      <a:tint val="83000"/>
                      <a:shade val="100000"/>
                      <a:satMod val="200000"/>
                    </a:srgbClr>
                  </a:gs>
                  <a:gs pos="75000">
                    <a:srgbClr val="2B6F7D">
                      <a:tint val="100000"/>
                      <a:shade val="50000"/>
                      <a:satMod val="150000"/>
                    </a:srgbClr>
                  </a:gs>
                </a:gsLst>
                <a:lin ang="5400000"/>
              </a:gradFill>
              <a:effectLst>
                <a:glow rad="45500">
                  <a:srgbClr val="2B6F7D">
                    <a:satMod val="220000"/>
                    <a:alpha val="35000"/>
                  </a:srgbClr>
                </a:glo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223645" y="1629410"/>
            <a:ext cx="10306327" cy="234609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000" dirty="0">
                <a:solidFill>
                  <a:prstClr val="black"/>
                </a:solidFill>
              </a:rPr>
              <a:t>色光三原色（加法三原色）为：红、绿、蓝。光线会越加越亮，两两混合可以得到更亮的中间色：黄、紫、青。三种等量组合可以得到白色。红、绿、蓝三种色光无法被分解，故称“三原色光”</a:t>
            </a:r>
            <a:endParaRPr lang="zh-CN" altLang="en-US" sz="2000" dirty="0">
              <a:solidFill>
                <a:prstClr val="black"/>
              </a:solidFill>
            </a:endParaRPr>
          </a:p>
          <a:p>
            <a:pPr lvl="0">
              <a:lnSpc>
                <a:spcPct val="150000"/>
              </a:lnSpc>
            </a:pPr>
            <a:r>
              <a:rPr lang="en-US" altLang="zh-CN" sz="2000" dirty="0">
                <a:solidFill>
                  <a:prstClr val="black"/>
                </a:solidFill>
              </a:rPr>
              <a:t>RGB</a:t>
            </a:r>
            <a:r>
              <a:rPr lang="zh-CN" altLang="en-US" sz="2000" dirty="0">
                <a:solidFill>
                  <a:prstClr val="black"/>
                </a:solidFill>
              </a:rPr>
              <a:t>是一种颜色模式，通过设置不同的</a:t>
            </a:r>
            <a:r>
              <a:rPr lang="en-US" altLang="zh-CN" sz="2000" dirty="0">
                <a:solidFill>
                  <a:prstClr val="black"/>
                </a:solidFill>
              </a:rPr>
              <a:t>R</a:t>
            </a:r>
            <a:r>
              <a:rPr lang="zh-CN" altLang="en-US" sz="2000" dirty="0">
                <a:solidFill>
                  <a:prstClr val="black"/>
                </a:solidFill>
              </a:rPr>
              <a:t>（红）</a:t>
            </a:r>
            <a:r>
              <a:rPr lang="en-US" altLang="zh-CN" sz="2000" dirty="0">
                <a:solidFill>
                  <a:prstClr val="black"/>
                </a:solidFill>
              </a:rPr>
              <a:t>G</a:t>
            </a:r>
            <a:r>
              <a:rPr lang="zh-CN" altLang="en-US" sz="2000" dirty="0">
                <a:solidFill>
                  <a:prstClr val="black"/>
                </a:solidFill>
              </a:rPr>
              <a:t>（绿）</a:t>
            </a:r>
            <a:r>
              <a:rPr lang="en-US" altLang="zh-CN" sz="2000" dirty="0">
                <a:solidFill>
                  <a:prstClr val="black"/>
                </a:solidFill>
              </a:rPr>
              <a:t>B</a:t>
            </a:r>
            <a:r>
              <a:rPr lang="zh-CN" altLang="en-US" sz="2000" dirty="0">
                <a:solidFill>
                  <a:prstClr val="black"/>
                </a:solidFill>
              </a:rPr>
              <a:t>（蓝）颜色值，可以显示出人类视力所能感知的几乎所有颜色。</a:t>
            </a:r>
            <a:endParaRPr lang="zh-CN" altLang="en-US" sz="2000" dirty="0">
              <a:solidFill>
                <a:prstClr val="black"/>
              </a:solidFill>
            </a:endParaRPr>
          </a:p>
        </p:txBody>
      </p:sp>
      <p:pic>
        <p:nvPicPr>
          <p:cNvPr id="7" name="图片 6"/>
          <p:cNvPicPr/>
          <p:nvPr/>
        </p:nvPicPr>
        <p:blipFill>
          <a:blip r:embed="rId2"/>
          <a:stretch>
            <a:fillRect/>
          </a:stretch>
        </p:blipFill>
        <p:spPr>
          <a:xfrm>
            <a:off x="2927648" y="4283476"/>
            <a:ext cx="2232248" cy="20002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3270" y="192405"/>
            <a:ext cx="8299450" cy="330835"/>
          </a:xfrm>
          <a:prstGeom prst="rect">
            <a:avLst/>
          </a:prstGeom>
        </p:spPr>
      </p:pic>
      <p:sp>
        <p:nvSpPr>
          <p:cNvPr id="23" name="文本框 78"/>
          <p:cNvSpPr txBox="1">
            <a:spLocks noChangeArrowheads="1"/>
          </p:cNvSpPr>
          <p:nvPr/>
        </p:nvSpPr>
        <p:spPr bwMode="auto">
          <a:xfrm>
            <a:off x="1868805" y="430530"/>
            <a:ext cx="4401185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zh-CN" altLang="en-US" sz="3600" b="1" spc="5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指令学习</a:t>
            </a:r>
            <a:endParaRPr lang="zh-CN" altLang="en-US" sz="3600" b="1" spc="50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4" name="TextBox 61"/>
          <p:cNvSpPr txBox="1">
            <a:spLocks noChangeArrowheads="1"/>
          </p:cNvSpPr>
          <p:nvPr/>
        </p:nvSpPr>
        <p:spPr bwMode="auto">
          <a:xfrm>
            <a:off x="1151890" y="194310"/>
            <a:ext cx="59817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altLang="zh-CN" sz="7200" b="1" spc="3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en-US" altLang="zh-CN" sz="7200" b="1" spc="300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TextBox 24"/>
          <p:cNvSpPr txBox="1"/>
          <p:nvPr/>
        </p:nvSpPr>
        <p:spPr>
          <a:xfrm>
            <a:off x="5356418" y="1716699"/>
            <a:ext cx="6730757" cy="1393058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lvl="0" defTabSz="1217930">
              <a:lnSpc>
                <a:spcPct val="150000"/>
              </a:lnSpc>
              <a:defRPr/>
            </a:pP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sym typeface="思源黑体" panose="020B0500000000000000" pitchFamily="34" charset="-122"/>
              </a:rPr>
              <a:t>使用这个指令用于告诉好搭</a:t>
            </a:r>
            <a:r>
              <a:rPr lang="en-US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sym typeface="思源黑体" panose="020B0500000000000000" pitchFamily="34" charset="-122"/>
              </a:rPr>
              <a:t>bit</a:t>
            </a: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sym typeface="思源黑体" panose="020B0500000000000000" pitchFamily="34" charset="-122"/>
              </a:rPr>
              <a:t>连接的</a:t>
            </a:r>
            <a:r>
              <a:rPr lang="en-US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sym typeface="思源黑体" panose="020B0500000000000000" pitchFamily="34" charset="-122"/>
              </a:rPr>
              <a:t>RGB</a:t>
            </a: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sym typeface="思源黑体" panose="020B0500000000000000" pitchFamily="34" charset="-122"/>
              </a:rPr>
              <a:t>模块有几个</a:t>
            </a:r>
            <a:r>
              <a:rPr lang="en-US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sym typeface="思源黑体" panose="020B0500000000000000" pitchFamily="34" charset="-122"/>
              </a:rPr>
              <a:t>RGB</a:t>
            </a: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sym typeface="思源黑体" panose="020B0500000000000000" pitchFamily="34" charset="-122"/>
              </a:rPr>
              <a:t>灯，放在默认指令“当开机”下面。参数</a:t>
            </a:r>
            <a:r>
              <a:rPr lang="en-US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sym typeface="思源黑体" panose="020B0500000000000000" pitchFamily="34" charset="-122"/>
              </a:rPr>
              <a:t>strip</a:t>
            </a: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sym typeface="思源黑体" panose="020B0500000000000000" pitchFamily="34" charset="-122"/>
              </a:rPr>
              <a:t>是这段灯带的名称，可自定义；参数</a:t>
            </a:r>
            <a:r>
              <a:rPr lang="en-US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sym typeface="思源黑体" panose="020B0500000000000000" pitchFamily="34" charset="-122"/>
              </a:rPr>
              <a:t>2</a:t>
            </a: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sym typeface="思源黑体" panose="020B0500000000000000" pitchFamily="34" charset="-122"/>
              </a:rPr>
              <a:t>为连接端口，默认为“</a:t>
            </a:r>
            <a:r>
              <a:rPr lang="en-US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sym typeface="思源黑体" panose="020B0500000000000000" pitchFamily="34" charset="-122"/>
              </a:rPr>
              <a:t>P0”,</a:t>
            </a: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sym typeface="思源黑体" panose="020B0500000000000000" pitchFamily="34" charset="-122"/>
              </a:rPr>
              <a:t>通过单击下拉列表，可以多个端口</a:t>
            </a:r>
            <a:r>
              <a:rPr lang="en-US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sym typeface="思源黑体" panose="020B0500000000000000" pitchFamily="34" charset="-122"/>
              </a:rPr>
              <a:t>;</a:t>
            </a: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sym typeface="思源黑体" panose="020B0500000000000000" pitchFamily="34" charset="-122"/>
              </a:rPr>
              <a:t>参数</a:t>
            </a:r>
            <a:r>
              <a:rPr lang="en-US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sym typeface="思源黑体" panose="020B0500000000000000" pitchFamily="34" charset="-122"/>
              </a:rPr>
              <a:t>3</a:t>
            </a: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sym typeface="思源黑体" panose="020B0500000000000000" pitchFamily="34" charset="-122"/>
              </a:rPr>
              <a:t>是灯数，默认为</a:t>
            </a:r>
            <a:r>
              <a:rPr lang="en-US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sym typeface="思源黑体" panose="020B0500000000000000" pitchFamily="34" charset="-122"/>
              </a:rPr>
              <a:t>24</a:t>
            </a: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sym typeface="思源黑体" panose="020B0500000000000000" pitchFamily="34" charset="-122"/>
              </a:rPr>
              <a:t>，可以进行修改，</a:t>
            </a:r>
            <a:r>
              <a:rPr lang="en-US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sym typeface="思源黑体" panose="020B0500000000000000" pitchFamily="34" charset="-122"/>
              </a:rPr>
              <a:t>RGB</a:t>
            </a: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sym typeface="思源黑体" panose="020B0500000000000000" pitchFamily="34" charset="-122"/>
              </a:rPr>
              <a:t>模块上有</a:t>
            </a:r>
            <a:r>
              <a:rPr lang="en-US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sym typeface="思源黑体" panose="020B0500000000000000" pitchFamily="34" charset="-122"/>
              </a:rPr>
              <a:t>4</a:t>
            </a: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sym typeface="思源黑体" panose="020B0500000000000000" pitchFamily="34" charset="-122"/>
              </a:rPr>
              <a:t>颗灯。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+mn-ea"/>
              <a:cs typeface="+mn-cs"/>
              <a:sym typeface="思源黑体" panose="020B0500000000000000" pitchFamily="34" charset="-122"/>
            </a:endParaRPr>
          </a:p>
        </p:txBody>
      </p:sp>
      <p:pic>
        <p:nvPicPr>
          <p:cNvPr id="20" name="图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99"/>
          <a:stretch>
            <a:fillRect/>
          </a:stretch>
        </p:blipFill>
        <p:spPr bwMode="auto">
          <a:xfrm>
            <a:off x="567780" y="2217976"/>
            <a:ext cx="46101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5685997" y="3455873"/>
            <a:ext cx="6374540" cy="1069892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lvl="0" defTabSz="1217930">
              <a:lnSpc>
                <a:spcPct val="150000"/>
              </a:lnSpc>
              <a:defRPr/>
            </a:pPr>
            <a:r>
              <a:rPr lang="en-US" altLang="zh-CN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sym typeface="思源黑体" panose="020B0500000000000000" pitchFamily="34" charset="-122"/>
              </a:rPr>
              <a:t> </a:t>
            </a: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sym typeface="思源黑体" panose="020B0500000000000000" pitchFamily="34" charset="-122"/>
              </a:rPr>
              <a:t>当控制有多个</a:t>
            </a:r>
            <a:r>
              <a:rPr lang="en-US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sym typeface="思源黑体" panose="020B0500000000000000" pitchFamily="34" charset="-122"/>
              </a:rPr>
              <a:t>RGB</a:t>
            </a: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sym typeface="思源黑体" panose="020B0500000000000000" pitchFamily="34" charset="-122"/>
              </a:rPr>
              <a:t>灯的灯带时，使用这条指令可以控制灯带上某一段的</a:t>
            </a:r>
            <a:r>
              <a:rPr lang="en-US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sym typeface="思源黑体" panose="020B0500000000000000" pitchFamily="34" charset="-122"/>
              </a:rPr>
              <a:t>RGB</a:t>
            </a: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sym typeface="思源黑体" panose="020B0500000000000000" pitchFamily="34" charset="-122"/>
              </a:rPr>
              <a:t>灯，第</a:t>
            </a:r>
            <a:r>
              <a:rPr lang="en-US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sym typeface="思源黑体" panose="020B0500000000000000" pitchFamily="34" charset="-122"/>
              </a:rPr>
              <a:t>1</a:t>
            </a: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sym typeface="思源黑体" panose="020B0500000000000000" pitchFamily="34" charset="-122"/>
              </a:rPr>
              <a:t>个参数</a:t>
            </a:r>
            <a:r>
              <a:rPr lang="en-US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sym typeface="思源黑体" panose="020B0500000000000000" pitchFamily="34" charset="-122"/>
              </a:rPr>
              <a:t>range</a:t>
            </a: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sym typeface="思源黑体" panose="020B0500000000000000" pitchFamily="34" charset="-122"/>
              </a:rPr>
              <a:t>是控制这段灯带的名称，第</a:t>
            </a:r>
            <a:r>
              <a:rPr lang="en-US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sym typeface="思源黑体" panose="020B0500000000000000" pitchFamily="34" charset="-122"/>
              </a:rPr>
              <a:t>2</a:t>
            </a: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sym typeface="思源黑体" panose="020B0500000000000000" pitchFamily="34" charset="-122"/>
              </a:rPr>
              <a:t>个参数</a:t>
            </a:r>
            <a:r>
              <a:rPr lang="en-US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sym typeface="思源黑体" panose="020B0500000000000000" pitchFamily="34" charset="-122"/>
              </a:rPr>
              <a:t>strip</a:t>
            </a: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sym typeface="思源黑体" panose="020B0500000000000000" pitchFamily="34" charset="-122"/>
              </a:rPr>
              <a:t>是被控制灯带的名称，第</a:t>
            </a:r>
            <a:r>
              <a:rPr lang="en-US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sym typeface="思源黑体" panose="020B0500000000000000" pitchFamily="34" charset="-122"/>
              </a:rPr>
              <a:t>3</a:t>
            </a: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sym typeface="思源黑体" panose="020B0500000000000000" pitchFamily="34" charset="-122"/>
              </a:rPr>
              <a:t>个参数是设置被控制灯带的起始灯，第</a:t>
            </a:r>
            <a:r>
              <a:rPr lang="en-US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sym typeface="思源黑体" panose="020B0500000000000000" pitchFamily="34" charset="-122"/>
              </a:rPr>
              <a:t>4</a:t>
            </a: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sym typeface="思源黑体" panose="020B0500000000000000" pitchFamily="34" charset="-122"/>
              </a:rPr>
              <a:t>个参数表示</a:t>
            </a:r>
            <a:r>
              <a:rPr lang="en-US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sym typeface="思源黑体" panose="020B0500000000000000" pitchFamily="34" charset="-122"/>
              </a:rPr>
              <a:t>range</a:t>
            </a: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sym typeface="思源黑体" panose="020B0500000000000000" pitchFamily="34" charset="-122"/>
              </a:rPr>
              <a:t>要控制几颗灯。</a:t>
            </a:r>
            <a:endParaRPr lang="zh-CN" altLang="en-US" sz="1400" dirty="0">
              <a:solidFill>
                <a:prstClr val="black">
                  <a:lumMod val="75000"/>
                  <a:lumOff val="25000"/>
                </a:prstClr>
              </a:solidFill>
              <a:latin typeface="+mn-ea"/>
              <a:sym typeface="思源黑体" panose="020B0500000000000000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65" y="3609340"/>
            <a:ext cx="5543550" cy="762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3270" y="192405"/>
            <a:ext cx="8299450" cy="330835"/>
          </a:xfrm>
          <a:prstGeom prst="rect">
            <a:avLst/>
          </a:prstGeom>
        </p:spPr>
      </p:pic>
      <p:sp>
        <p:nvSpPr>
          <p:cNvPr id="23" name="文本框 78"/>
          <p:cNvSpPr txBox="1">
            <a:spLocks noChangeArrowheads="1"/>
          </p:cNvSpPr>
          <p:nvPr/>
        </p:nvSpPr>
        <p:spPr bwMode="auto">
          <a:xfrm>
            <a:off x="1868805" y="430530"/>
            <a:ext cx="4401185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50" normalizeH="0" baseline="0" noProof="0" dirty="0">
                <a:ln>
                  <a:noFill/>
                </a:ln>
                <a:solidFill>
                  <a:srgbClr val="FAC1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指令学习</a:t>
            </a:r>
            <a:endParaRPr kumimoji="0" lang="zh-CN" altLang="en-US" sz="3600" b="1" i="0" u="none" strike="noStrike" kern="1200" cap="none" spc="50" normalizeH="0" baseline="0" noProof="0" dirty="0">
              <a:ln>
                <a:noFill/>
              </a:ln>
              <a:solidFill>
                <a:srgbClr val="FAC14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  <p:sp>
        <p:nvSpPr>
          <p:cNvPr id="24" name="TextBox 61"/>
          <p:cNvSpPr txBox="1">
            <a:spLocks noChangeArrowheads="1"/>
          </p:cNvSpPr>
          <p:nvPr/>
        </p:nvSpPr>
        <p:spPr bwMode="auto">
          <a:xfrm>
            <a:off x="1151890" y="194310"/>
            <a:ext cx="59817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7200" b="1" i="0" u="none" strike="noStrike" kern="1200" cap="none" spc="300" normalizeH="0" baseline="0" noProof="0" dirty="0">
                <a:ln>
                  <a:noFill/>
                </a:ln>
                <a:solidFill>
                  <a:srgbClr val="FAC1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</a:t>
            </a:r>
            <a:endParaRPr kumimoji="0" lang="en-US" altLang="zh-CN" sz="7200" b="1" i="0" u="none" strike="noStrike" kern="1200" cap="none" spc="300" normalizeH="0" baseline="0" noProof="0" dirty="0">
              <a:ln>
                <a:noFill/>
              </a:ln>
              <a:solidFill>
                <a:srgbClr val="FAC14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9" name="TextBox 24"/>
          <p:cNvSpPr txBox="1"/>
          <p:nvPr/>
        </p:nvSpPr>
        <p:spPr>
          <a:xfrm>
            <a:off x="3863752" y="1691437"/>
            <a:ext cx="8136904" cy="700560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marL="0" marR="0" lvl="0" indent="0" algn="l" defTabSz="121793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思源黑体" panose="020B0500000000000000" pitchFamily="34" charset="-122"/>
              </a:rPr>
              <a:t>使用这个指令可以让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思源黑体" panose="020B0500000000000000" pitchFamily="34" charset="-122"/>
              </a:rPr>
              <a:t>RGB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思源黑体" panose="020B0500000000000000" pitchFamily="34" charset="-122"/>
              </a:rPr>
              <a:t>模块按照设定的颜色进行显示。参数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思源黑体" panose="020B0500000000000000" pitchFamily="34" charset="-122"/>
              </a:rPr>
              <a:t>1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思源黑体" panose="020B0500000000000000" pitchFamily="34" charset="-122"/>
              </a:rPr>
              <a:t>为变量，要也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思源黑体" panose="020B0500000000000000" pitchFamily="34" charset="-122"/>
              </a:rPr>
              <a:t>RGB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思源黑体" panose="020B0500000000000000" pitchFamily="34" charset="-122"/>
              </a:rPr>
              <a:t>初始化指令配合一致进行使用；参数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思源黑体" panose="020B0500000000000000" pitchFamily="34" charset="-122"/>
              </a:rPr>
              <a:t>2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思源黑体" panose="020B0500000000000000" pitchFamily="34" charset="-122"/>
              </a:rPr>
              <a:t>为颜色，通过下拉列表可以选择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思源黑体" panose="020B0500000000000000" pitchFamily="34" charset="-122"/>
              </a:rPr>
              <a:t>10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思源黑体" panose="020B0500000000000000" pitchFamily="34" charset="-122"/>
              </a:rPr>
              <a:t>种颜色。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思源黑体" panose="020B0500000000000000" pitchFamily="34" charset="-122"/>
            </a:endParaRPr>
          </a:p>
        </p:txBody>
      </p:sp>
      <p:pic>
        <p:nvPicPr>
          <p:cNvPr id="21" name="图片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24" y="1875504"/>
            <a:ext cx="260032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24"/>
          <p:cNvSpPr txBox="1"/>
          <p:nvPr/>
        </p:nvSpPr>
        <p:spPr>
          <a:xfrm>
            <a:off x="3926151" y="3063162"/>
            <a:ext cx="8136904" cy="377395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marL="0" marR="0" lvl="0" indent="0" algn="l" defTabSz="121793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思源黑体" panose="020B0500000000000000" pitchFamily="34" charset="-122"/>
              </a:rPr>
              <a:t>这条指令用于设置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思源黑体" panose="020B0500000000000000" pitchFamily="34" charset="-122"/>
              </a:rPr>
              <a:t>strip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思源黑体" panose="020B0500000000000000" pitchFamily="34" charset="-122"/>
              </a:rPr>
              <a:t>灯带的第几个灯显示什么颜色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思源黑体" panose="020B0500000000000000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0430" y="4155938"/>
            <a:ext cx="1762125" cy="561975"/>
          </a:xfrm>
          <a:prstGeom prst="rect">
            <a:avLst/>
          </a:prstGeom>
        </p:spPr>
      </p:pic>
      <p:sp>
        <p:nvSpPr>
          <p:cNvPr id="14" name="TextBox 24"/>
          <p:cNvSpPr txBox="1"/>
          <p:nvPr/>
        </p:nvSpPr>
        <p:spPr>
          <a:xfrm>
            <a:off x="3784377" y="4248865"/>
            <a:ext cx="8136904" cy="377395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marL="0" marR="0" lvl="0" indent="0" algn="l" defTabSz="121793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思源黑体" panose="020B0500000000000000" pitchFamily="34" charset="-122"/>
              </a:rPr>
              <a:t>这条指令用于将设置的颜色显示出来，与上面这条指令配合使用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思源黑体" panose="020B0500000000000000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775" y="2933065"/>
            <a:ext cx="3505200" cy="6381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3270" y="192405"/>
            <a:ext cx="8299450" cy="330835"/>
          </a:xfrm>
          <a:prstGeom prst="rect">
            <a:avLst/>
          </a:prstGeom>
        </p:spPr>
      </p:pic>
      <p:sp>
        <p:nvSpPr>
          <p:cNvPr id="23" name="文本框 78"/>
          <p:cNvSpPr txBox="1">
            <a:spLocks noChangeArrowheads="1"/>
          </p:cNvSpPr>
          <p:nvPr/>
        </p:nvSpPr>
        <p:spPr bwMode="auto">
          <a:xfrm>
            <a:off x="1868805" y="430530"/>
            <a:ext cx="4401185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50" normalizeH="0" baseline="0" noProof="0" dirty="0">
                <a:ln>
                  <a:noFill/>
                </a:ln>
                <a:solidFill>
                  <a:srgbClr val="FAC1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指令学习</a:t>
            </a:r>
            <a:endParaRPr kumimoji="0" lang="zh-CN" altLang="en-US" sz="3600" b="1" i="0" u="none" strike="noStrike" kern="1200" cap="none" spc="50" normalizeH="0" baseline="0" noProof="0" dirty="0">
              <a:ln>
                <a:noFill/>
              </a:ln>
              <a:solidFill>
                <a:srgbClr val="FAC14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  <p:sp>
        <p:nvSpPr>
          <p:cNvPr id="24" name="TextBox 61"/>
          <p:cNvSpPr txBox="1">
            <a:spLocks noChangeArrowheads="1"/>
          </p:cNvSpPr>
          <p:nvPr/>
        </p:nvSpPr>
        <p:spPr bwMode="auto">
          <a:xfrm>
            <a:off x="1151890" y="194310"/>
            <a:ext cx="59817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7200" b="1" i="0" u="none" strike="noStrike" kern="1200" cap="none" spc="300" normalizeH="0" baseline="0" noProof="0" dirty="0">
                <a:ln>
                  <a:noFill/>
                </a:ln>
                <a:solidFill>
                  <a:srgbClr val="FAC1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</a:t>
            </a:r>
            <a:endParaRPr kumimoji="0" lang="en-US" altLang="zh-CN" sz="7200" b="1" i="0" u="none" strike="noStrike" kern="1200" cap="none" spc="300" normalizeH="0" baseline="0" noProof="0" dirty="0">
              <a:ln>
                <a:noFill/>
              </a:ln>
              <a:solidFill>
                <a:srgbClr val="FAC14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TextBox 24"/>
          <p:cNvSpPr txBox="1"/>
          <p:nvPr/>
        </p:nvSpPr>
        <p:spPr>
          <a:xfrm>
            <a:off x="3359696" y="2860111"/>
            <a:ext cx="8568952" cy="1023726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marL="0" marR="0" lvl="0" indent="0" algn="l" defTabSz="121793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字魂58号-创中黑" panose="00000500000000000000" pitchFamily="2" charset="-122"/>
                <a:ea typeface="字魂58号-创中黑" panose="00000500000000000000" pitchFamily="2" charset="-122"/>
                <a:cs typeface="+mn-cs"/>
                <a:sym typeface="思源黑体" panose="020B0500000000000000" pitchFamily="34" charset="-122"/>
              </a:rPr>
              <a:t>使用这个指令可以设置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字魂58号-创中黑" panose="00000500000000000000" pitchFamily="2" charset="-122"/>
                <a:ea typeface="字魂58号-创中黑" panose="00000500000000000000" pitchFamily="2" charset="-122"/>
                <a:cs typeface="+mn-cs"/>
                <a:sym typeface="思源黑体" panose="020B0500000000000000" pitchFamily="34" charset="-122"/>
              </a:rPr>
              <a:t>RGB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字魂58号-创中黑" panose="00000500000000000000" pitchFamily="2" charset="-122"/>
                <a:ea typeface="字魂58号-创中黑" panose="00000500000000000000" pitchFamily="2" charset="-122"/>
                <a:cs typeface="+mn-cs"/>
                <a:sym typeface="思源黑体" panose="020B0500000000000000" pitchFamily="34" charset="-122"/>
              </a:rPr>
              <a:t>灯发出光线的颜色。指令默认红色、绿色、蓝色值均为“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字魂58号-创中黑" panose="00000500000000000000" pitchFamily="2" charset="-122"/>
                <a:ea typeface="字魂58号-创中黑" panose="00000500000000000000" pitchFamily="2" charset="-122"/>
                <a:cs typeface="+mn-cs"/>
                <a:sym typeface="思源黑体" panose="020B0500000000000000" pitchFamily="34" charset="-122"/>
              </a:rPr>
              <a:t>255”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字魂58号-创中黑" panose="00000500000000000000" pitchFamily="2" charset="-122"/>
                <a:ea typeface="字魂58号-创中黑" panose="00000500000000000000" pitchFamily="2" charset="-122"/>
                <a:cs typeface="+mn-cs"/>
                <a:sym typeface="思源黑体" panose="020B0500000000000000" pitchFamily="34" charset="-122"/>
              </a:rPr>
              <a:t>，也就是最亮为白光的状态。 “红”、“绿”、“蓝”这三个参数可以直接输入数值，输入值范围为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字魂58号-创中黑" panose="00000500000000000000" pitchFamily="2" charset="-122"/>
                <a:ea typeface="字魂58号-创中黑" panose="00000500000000000000" pitchFamily="2" charset="-122"/>
                <a:cs typeface="+mn-cs"/>
                <a:sym typeface="思源黑体" panose="020B0500000000000000" pitchFamily="34" charset="-122"/>
              </a:rPr>
              <a:t>0~255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字魂58号-创中黑" panose="00000500000000000000" pitchFamily="2" charset="-122"/>
                <a:ea typeface="字魂58号-创中黑" panose="00000500000000000000" pitchFamily="2" charset="-122"/>
                <a:cs typeface="+mn-cs"/>
                <a:sym typeface="思源黑体" panose="020B0500000000000000" pitchFamily="34" charset="-122"/>
              </a:rPr>
              <a:t>。运行这条指令不能直接使用，需配合“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字魂58号-创中黑" panose="00000500000000000000" pitchFamily="2" charset="-122"/>
                <a:ea typeface="字魂58号-创中黑" panose="00000500000000000000" pitchFamily="2" charset="-122"/>
                <a:cs typeface="+mn-cs"/>
                <a:sym typeface="思源黑体" panose="020B0500000000000000" pitchFamily="34" charset="-122"/>
              </a:rPr>
              <a:t>RGB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字魂58号-创中黑" panose="00000500000000000000" pitchFamily="2" charset="-122"/>
                <a:ea typeface="字魂58号-创中黑" panose="00000500000000000000" pitchFamily="2" charset="-122"/>
                <a:cs typeface="+mn-cs"/>
                <a:sym typeface="思源黑体" panose="020B0500000000000000" pitchFamily="34" charset="-122"/>
              </a:rPr>
              <a:t>显示颜色”指令才行。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字魂58号-创中黑" panose="00000500000000000000" pitchFamily="2" charset="-122"/>
              <a:ea typeface="字魂58号-创中黑" panose="00000500000000000000" pitchFamily="2" charset="-122"/>
              <a:cs typeface="+mn-cs"/>
              <a:sym typeface="思源黑体" panose="020B0500000000000000" pitchFamily="34" charset="-122"/>
            </a:endParaRPr>
          </a:p>
        </p:txBody>
      </p:sp>
      <p:pic>
        <p:nvPicPr>
          <p:cNvPr id="22" name="图片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050" y="3292159"/>
            <a:ext cx="290512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1890" y="1928557"/>
            <a:ext cx="1819275" cy="590550"/>
          </a:xfrm>
          <a:prstGeom prst="rect">
            <a:avLst/>
          </a:prstGeom>
        </p:spPr>
      </p:pic>
      <p:sp>
        <p:nvSpPr>
          <p:cNvPr id="15" name="TextBox 24"/>
          <p:cNvSpPr txBox="1"/>
          <p:nvPr/>
        </p:nvSpPr>
        <p:spPr>
          <a:xfrm>
            <a:off x="3503712" y="2118963"/>
            <a:ext cx="8568952" cy="377395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marL="0" marR="0" lvl="0" indent="0" algn="l" defTabSz="121793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字魂58号-创中黑" panose="00000500000000000000" pitchFamily="2" charset="-122"/>
                <a:ea typeface="字魂58号-创中黑" panose="00000500000000000000" pitchFamily="2" charset="-122"/>
                <a:cs typeface="+mn-cs"/>
                <a:sym typeface="思源黑体" panose="020B0500000000000000" pitchFamily="34" charset="-122"/>
              </a:rPr>
              <a:t>用于清除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字魂58号-创中黑" panose="00000500000000000000" pitchFamily="2" charset="-122"/>
                <a:ea typeface="字魂58号-创中黑" panose="00000500000000000000" pitchFamily="2" charset="-122"/>
                <a:cs typeface="+mn-cs"/>
                <a:sym typeface="思源黑体" panose="020B0500000000000000" pitchFamily="34" charset="-122"/>
              </a:rPr>
              <a:t>strip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字魂58号-创中黑" panose="00000500000000000000" pitchFamily="2" charset="-122"/>
                <a:ea typeface="字魂58号-创中黑" panose="00000500000000000000" pitchFamily="2" charset="-122"/>
                <a:cs typeface="+mn-cs"/>
                <a:sym typeface="思源黑体" panose="020B0500000000000000" pitchFamily="34" charset="-122"/>
              </a:rPr>
              <a:t>灯带的所有灯的显示颜色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字魂58号-创中黑" panose="00000500000000000000" pitchFamily="2" charset="-122"/>
              <a:ea typeface="字魂58号-创中黑" panose="00000500000000000000" pitchFamily="2" charset="-122"/>
              <a:cs typeface="+mn-cs"/>
              <a:sym typeface="思源黑体" panose="020B0500000000000000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747" y="4347326"/>
            <a:ext cx="2609850" cy="619125"/>
          </a:xfrm>
          <a:prstGeom prst="rect">
            <a:avLst/>
          </a:prstGeom>
        </p:spPr>
      </p:pic>
      <p:sp>
        <p:nvSpPr>
          <p:cNvPr id="17" name="TextBox 24"/>
          <p:cNvSpPr txBox="1"/>
          <p:nvPr/>
        </p:nvSpPr>
        <p:spPr>
          <a:xfrm>
            <a:off x="3503712" y="4384735"/>
            <a:ext cx="8568952" cy="377395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marL="0" marR="0" lvl="0" indent="0" algn="l" defTabSz="121793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字魂58号-创中黑" panose="00000500000000000000" pitchFamily="2" charset="-122"/>
                <a:ea typeface="字魂58号-创中黑" panose="00000500000000000000" pitchFamily="2" charset="-122"/>
                <a:cs typeface="+mn-cs"/>
                <a:sym typeface="思源黑体" panose="020B0500000000000000" pitchFamily="34" charset="-122"/>
              </a:rPr>
              <a:t>用于设置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字魂58号-创中黑" panose="00000500000000000000" pitchFamily="2" charset="-122"/>
                <a:ea typeface="字魂58号-创中黑" panose="00000500000000000000" pitchFamily="2" charset="-122"/>
                <a:cs typeface="+mn-cs"/>
                <a:sym typeface="思源黑体" panose="020B0500000000000000" pitchFamily="34" charset="-122"/>
              </a:rPr>
              <a:t>strip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字魂58号-创中黑" panose="00000500000000000000" pitchFamily="2" charset="-122"/>
                <a:ea typeface="字魂58号-创中黑" panose="00000500000000000000" pitchFamily="2" charset="-122"/>
                <a:cs typeface="+mn-cs"/>
                <a:sym typeface="思源黑体" panose="020B0500000000000000" pitchFamily="34" charset="-122"/>
              </a:rPr>
              <a:t>灯带的亮度，取值范围为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字魂58号-创中黑" panose="00000500000000000000" pitchFamily="2" charset="-122"/>
                <a:ea typeface="字魂58号-创中黑" panose="00000500000000000000" pitchFamily="2" charset="-122"/>
                <a:cs typeface="+mn-cs"/>
                <a:sym typeface="思源黑体" panose="020B0500000000000000" pitchFamily="34" charset="-122"/>
              </a:rPr>
              <a:t>0~255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字魂58号-创中黑" panose="00000500000000000000" pitchFamily="2" charset="-122"/>
                <a:ea typeface="字魂58号-创中黑" panose="00000500000000000000" pitchFamily="2" charset="-122"/>
                <a:cs typeface="+mn-cs"/>
                <a:sym typeface="思源黑体" panose="020B0500000000000000" pitchFamily="34" charset="-122"/>
              </a:rPr>
              <a:t>，值越大，越亮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字魂58号-创中黑" panose="00000500000000000000" pitchFamily="2" charset="-122"/>
              <a:ea typeface="字魂58号-创中黑" panose="00000500000000000000" pitchFamily="2" charset="-122"/>
              <a:cs typeface="+mn-cs"/>
              <a:sym typeface="思源黑体" panose="020B05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64130" y="192405"/>
            <a:ext cx="8756650" cy="391160"/>
          </a:xfrm>
          <a:prstGeom prst="rect">
            <a:avLst/>
          </a:prstGeom>
        </p:spPr>
      </p:pic>
      <p:sp>
        <p:nvSpPr>
          <p:cNvPr id="23" name="文本框 78"/>
          <p:cNvSpPr txBox="1">
            <a:spLocks noChangeArrowheads="1"/>
          </p:cNvSpPr>
          <p:nvPr/>
        </p:nvSpPr>
        <p:spPr bwMode="auto">
          <a:xfrm>
            <a:off x="1510030" y="502285"/>
            <a:ext cx="2823845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硬件接线图</a:t>
            </a:r>
            <a:endParaRPr lang="zh-CN" altLang="en-US" sz="3200" b="1" spc="50" dirty="0">
              <a:ln w="10160">
                <a:solidFill>
                  <a:schemeClr val="accent5"/>
                </a:solidFill>
                <a:prstDash val="solid"/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4" name="TextBox 61"/>
          <p:cNvSpPr txBox="1">
            <a:spLocks noChangeArrowheads="1"/>
          </p:cNvSpPr>
          <p:nvPr/>
        </p:nvSpPr>
        <p:spPr bwMode="auto">
          <a:xfrm>
            <a:off x="1151890" y="194310"/>
            <a:ext cx="59817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7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en-US" altLang="zh-CN" sz="72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428281" y="1371350"/>
            <a:ext cx="8096250" cy="499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将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RGB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模块连接在好搭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Bit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的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P0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端口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5880" y="2156474"/>
            <a:ext cx="2928418" cy="41992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tags/tag1.xml><?xml version="1.0" encoding="utf-8"?>
<p:tagLst xmlns:p="http://schemas.openxmlformats.org/presentationml/2006/main">
  <p:tag name="ISPRING_RESOURCE_PATHS_HASH_PRESENTER" val="ad8abbc05d4ce1a7282476e65aefab85d74514c"/>
  <p:tag name="ISPRING_PRESENTATION_TITLE" val="7063.pptx"/>
</p:tagLst>
</file>

<file path=ppt/theme/theme1.xml><?xml version="1.0" encoding="utf-8"?>
<a:theme xmlns:a="http://schemas.openxmlformats.org/drawingml/2006/main" name="Office 主题​​">
  <a:themeElements>
    <a:clrScheme name="自定义 12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B6F7D"/>
      </a:accent1>
      <a:accent2>
        <a:srgbClr val="1C9494"/>
      </a:accent2>
      <a:accent3>
        <a:srgbClr val="7CB554"/>
      </a:accent3>
      <a:accent4>
        <a:srgbClr val="FAC14D"/>
      </a:accent4>
      <a:accent5>
        <a:srgbClr val="F95647"/>
      </a:accent5>
      <a:accent6>
        <a:srgbClr val="F5841C"/>
      </a:accent6>
      <a:hlink>
        <a:srgbClr val="0000FF"/>
      </a:hlink>
      <a:folHlink>
        <a:srgbClr val="800080"/>
      </a:folHlink>
    </a:clrScheme>
    <a:fontScheme name="自定义 3">
      <a:majorFont>
        <a:latin typeface="Impact"/>
        <a:ea typeface="微软雅黑"/>
        <a:cs typeface=""/>
      </a:majorFont>
      <a:minorFont>
        <a:latin typeface="Times New Roman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937</Words>
  <Application>WPS 演示</Application>
  <PresentationFormat>宽屏</PresentationFormat>
  <Paragraphs>94</Paragraphs>
  <Slides>12</Slides>
  <Notes>12</Notes>
  <HiddenSlides>0</HiddenSlides>
  <MMClips>1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5" baseType="lpstr">
      <vt:lpstr>Arial</vt:lpstr>
      <vt:lpstr>宋体</vt:lpstr>
      <vt:lpstr>Wingdings</vt:lpstr>
      <vt:lpstr>微软雅黑</vt:lpstr>
      <vt:lpstr>Calibri</vt:lpstr>
      <vt:lpstr>华康雅宋体W9(P)</vt:lpstr>
      <vt:lpstr>Calibri</vt:lpstr>
      <vt:lpstr>思源黑体</vt:lpstr>
      <vt:lpstr>黑体</vt:lpstr>
      <vt:lpstr>字魂58号-创中黑</vt:lpstr>
      <vt:lpstr>Times New Roman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7063.pptx</dc:title>
  <dc:creator/>
  <cp:lastModifiedBy>yansgtang</cp:lastModifiedBy>
  <cp:revision>23</cp:revision>
  <dcterms:created xsi:type="dcterms:W3CDTF">2017-06-11T01:16:00Z</dcterms:created>
  <dcterms:modified xsi:type="dcterms:W3CDTF">2020-04-01T06:36:12Z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