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55" r:id="rId8"/>
    <p:sldId id="331" r:id="rId9"/>
    <p:sldId id="350" r:id="rId10"/>
    <p:sldId id="351" r:id="rId11"/>
    <p:sldId id="352" r:id="rId12"/>
    <p:sldId id="353" r:id="rId13"/>
    <p:sldId id="354" r:id="rId14"/>
    <p:sldId id="343" r:id="rId15"/>
    <p:sldId id="33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1" y="1684020"/>
            <a:ext cx="7822648" cy="4220700"/>
            <a:chOff x="5572124" y="1172330"/>
            <a:chExt cx="5636178" cy="3460333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8327352" y="1751713"/>
              <a:ext cx="125722" cy="5636178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5980" y="827165"/>
            <a:ext cx="8653282" cy="5038090"/>
            <a:chOff x="5261388" y="519244"/>
            <a:chExt cx="6635466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8533274" y="1286515"/>
              <a:ext cx="103403" cy="662375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91429" y="4248118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452568" y="2975148"/>
            <a:ext cx="10189210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认识和组装</a:t>
            </a:r>
            <a:r>
              <a:rPr lang="en-US" altLang="zh-CN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Q</a:t>
            </a: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比特小车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8194" y="2108490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9489770" y="5012479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27" y="15964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在网站上保存与分享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9724057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保存：单击编程界面左上角的保存，在跳出的对话框中输入作品的名称，然后单击保存项目。跳出发布成功表示保存成功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" y="2490174"/>
            <a:ext cx="5197513" cy="29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15" y="2347987"/>
            <a:ext cx="4445251" cy="17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15" y="4141801"/>
            <a:ext cx="35052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486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在网站上保存与分享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10006594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分享：单击编程界面左上角的个人中心，进入作品界面，选择要分享的作品，单击分享，就可以将自己的作品分享在网站上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486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84" y="2485759"/>
            <a:ext cx="52768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98" y="3286125"/>
            <a:ext cx="20669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89" y="3286053"/>
            <a:ext cx="2886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65" y="4905303"/>
            <a:ext cx="2886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02" y="3228975"/>
            <a:ext cx="2133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49" y="977900"/>
            <a:ext cx="5239923" cy="524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6818151" y="2918579"/>
            <a:ext cx="4154649" cy="167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      刚才编写的程序运行时，小车会原地转圈，那怎么编写程序让小车直行前进呢？试试编写程序</a:t>
            </a:r>
            <a:endParaRPr lang="id-ID" kern="1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35" y="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941793" y="2479687"/>
            <a:ext cx="1563080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了解小车的组成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609868" y="3682641"/>
            <a:ext cx="2879706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认识编程界面   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编写程序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编译下载程序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保存与分享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278244" y="5589905"/>
            <a:ext cx="277661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 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我国首辆智能小车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---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玉兔号月球车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08485" y="5593822"/>
            <a:ext cx="252412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小米扫地机器人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78630" y="5593715"/>
            <a:ext cx="252412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国产新型扫雷机器人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pic>
        <p:nvPicPr>
          <p:cNvPr id="1026" name="图片 35" descr="u=3318870615,1595149849&amp;fm=214&amp;gp=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" b="5797"/>
          <a:stretch>
            <a:fillRect/>
          </a:stretch>
        </p:blipFill>
        <p:spPr bwMode="auto">
          <a:xfrm>
            <a:off x="1590318" y="3780431"/>
            <a:ext cx="2297320" cy="158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4"/>
          <p:cNvSpPr txBox="1"/>
          <p:nvPr/>
        </p:nvSpPr>
        <p:spPr>
          <a:xfrm>
            <a:off x="527055" y="1326720"/>
            <a:ext cx="10751494" cy="1813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智能车是一种特殊的智能机器人，是机器人研究方向的热点，也是以后的发展方向，可以按照预先设定的模式在一个环境里自动地运作，不需要人为的管理，可应用于科学勘探等等的用途。通过传感器和编程结合，利用特定的算法，智能车能实现自动寻迹、追光、避障等功能，并可以精确操控行驶速度、准确定位停车，远程传输图像等。随着科技的发展，各种智能车在生活、科研、军事、工农业上得到了广泛的应用。下图的几种机器人，都是智能车的特定展现形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11" y="3780431"/>
            <a:ext cx="1650739" cy="158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6" descr="2009_1_20_52446_8652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r="13571" b="19627"/>
          <a:stretch>
            <a:fillRect/>
          </a:stretch>
        </p:blipFill>
        <p:spPr bwMode="auto">
          <a:xfrm>
            <a:off x="7379013" y="3780432"/>
            <a:ext cx="2618268" cy="1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1185336" y="1427146"/>
            <a:ext cx="9821326" cy="34753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智能车一般可以分为三部分：控制系统、检测装置、执行机构。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200000"/>
              </a:lnSpc>
              <a:defRPr/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控制系统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: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是智能车的“大脑”，其实就是一台专用的计算机，接收传感器部分传递过来的信号，并根据事前编写好的程序管理整个智能小车系统，决定智能车对外部信号的反应，并将控制信号发给执行机构。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200000"/>
              </a:lnSpc>
              <a:defRPr/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检测装置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: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是智能车的“感觉器官“，能实时检测周边环境及自身状况，用来读取各种外部信号的传感器，并反馈给控制系统，以及控制智能车行动的各种开关。好比人的眼睛、耳朵等感觉器官。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200000"/>
              </a:lnSpc>
              <a:defRPr/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执行机构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: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驱动智能车做出各种行为，包括发出各种信号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(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点亮发光二极管、发出声音等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)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的部分，并且可以根据控制器部分的信号调整自己的状态。对智能车来说，最基本的就是轮子。这部分就好比人的四肢一样。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907855" y="2213446"/>
            <a:ext cx="3467616" cy="2838876"/>
          </a:xfrm>
          <a:prstGeom prst="rect">
            <a:avLst/>
          </a:prstGeom>
          <a:noFill/>
          <a:ln w="38100">
            <a:solidFill>
              <a:srgbClr val="66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4800366" y="2122689"/>
            <a:ext cx="7043635" cy="261262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Q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比特小车是一款采用好搭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做为主控的入门级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STEAM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编程教育机器人。硬件主控方面完全兼容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micro:bit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编程，并在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micro:bit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基础之上丰富和优化了大量功能；结构搭建方面符合乐高积木标准，造型百变、扩展无限。除了这些，还拥有完善的课程体系，功能强大却又能快速入门，好玩的学习项目，可以做到轻松学习、寓教于乐。与“好好搭搭”的其它智能套件一样，可以直接在“好好搭搭”网站上使用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编程界面、在线编译、下载运行、保存分享。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13203"/>
          <a:stretch>
            <a:fillRect/>
          </a:stretch>
        </p:blipFill>
        <p:spPr>
          <a:xfrm>
            <a:off x="907855" y="2213446"/>
            <a:ext cx="3467616" cy="2838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认识编程界面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OUR</a:t>
            </a:r>
            <a:endParaRPr lang="en-US" sz="60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WORKING</a:t>
            </a:r>
            <a:endParaRPr lang="en-US" sz="2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779379" y="1898034"/>
            <a:ext cx="8372071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进入好好搭搭在线编程界面，登陆账户，在创作界面中找到好搭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，单击进入编程界面编写程序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050" name="图片 1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1" y="2427711"/>
            <a:ext cx="52768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1" y="3069664"/>
            <a:ext cx="52768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053" name="图片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51" y="2364169"/>
            <a:ext cx="52768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编写程序，让小车动起来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要让小车动起来，可以编写程序控制电机转动，带动轮子前进。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Q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比特小车共左右两个电机，分别带动左右两个轮子转动。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在好搭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编程页面下的</a:t>
            </a:r>
            <a:r>
              <a:rPr lang="en-US" altLang="zh-CN" sz="1400" dirty="0" err="1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HaodaBit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类别指令中找到电机相关的指令，与默认指令无线循环配合使用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39" y="3255537"/>
            <a:ext cx="3352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连接小车，编译下载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连接：用 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USB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数据线将好搭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连接到电脑 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USB 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接口，充电指示灯红色常亮；将好搭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开机，电脑资源管理器跳出”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MICROBIT” U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盘。进入下载模式。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098" name="图片 1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48" y="2760549"/>
            <a:ext cx="49244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连接小车，编译下载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9724057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  <a:sym typeface="思源黑体" panose="020B0500000000000000" pitchFamily="34" charset="-122"/>
              </a:rPr>
              <a:t>编译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下载：单击左下角“下载键”，在跳出的“另存为”对话框中找打“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MICROBIT”U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盘，选择并保存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2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2" y="2639566"/>
            <a:ext cx="2857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70" y="3551890"/>
            <a:ext cx="4619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6226586" y="2676707"/>
            <a:ext cx="5039824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      下载程序时，好搭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bit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状态指示灯闪烁，程序下载完成后，闪烁结束，程序下载完成，好搭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bit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执行程序。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6585" y="3673768"/>
            <a:ext cx="5039825" cy="89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下载完成后，程序会马上执行，拔除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Q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比特小车的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USB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接口，将小车关机，将小车放到平整的地面，然后按下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POWER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键开机，这个时候小车会按照编写的程序在地面上转圈了！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宽屏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等线</vt:lpstr>
      <vt:lpstr>Segoe UI Light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150</cp:revision>
  <dcterms:created xsi:type="dcterms:W3CDTF">2019-07-04T08:14:00Z</dcterms:created>
  <dcterms:modified xsi:type="dcterms:W3CDTF">2020-04-21T02:43:28Z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