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5" r:id="rId8"/>
    <p:sldId id="356" r:id="rId9"/>
    <p:sldId id="357" r:id="rId10"/>
    <p:sldId id="331" r:id="rId11"/>
    <p:sldId id="350" r:id="rId12"/>
    <p:sldId id="351" r:id="rId13"/>
    <p:sldId id="343" r:id="rId14"/>
    <p:sldId id="33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986915" y="3206115"/>
            <a:ext cx="7105015" cy="12223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让小车直行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77176" y="2216095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7855757" y="5142554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27" y="15964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停止电机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在第二步的程序运行后，会发现小车从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点直行到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点后没有停下来，而是继续向前运动，这是由于程序中没有添加让小车停止运动的指令。在原有的基础上，再添加一个“停止全部电机”指令，让电机停止转动，小车停下来。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修改后的程序如下图所示：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54" y="3324225"/>
            <a:ext cx="3124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6226586" y="3890734"/>
            <a:ext cx="511552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想一想：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你的小车能准确定的停在指定的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点吗？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试一试：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怎么修改调试程序，让小车在最短时间准确停在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点！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6" y="1805752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206495" y="1876475"/>
            <a:ext cx="7220066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一起用小车玩“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酷跑夺分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”的游戏吧！最后比一比谁的得分最高。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游戏规则：小车从起点沿着分数点行驶，如果准确到达一个分数点后，能够停止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秒再继续行驶，那么这个分数点的分数可以计入总分。除去停止时间，用时最少的再得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20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分。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7" y="4310742"/>
            <a:ext cx="6042897" cy="7486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97983" y="5455923"/>
            <a:ext cx="2531462" cy="401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字魂58号-创中黑" panose="00000500000000000000" pitchFamily="2" charset="-122"/>
                <a:cs typeface="Segoe UI Light" panose="020B0502040204020203" pitchFamily="34" charset="0"/>
              </a:rPr>
              <a:t>试试编写调试程序！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36" y="77271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模块学习   指令学习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598600" y="3825085"/>
            <a:ext cx="3297704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让小车走直线  设置等待时间  停止电机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365160" y="1968811"/>
            <a:ext cx="9461677" cy="175084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直行是小车最基本的功能。本节课将对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比特小车进行编程实现直行的功能，要求驱动小车的左右两个电机，让小车先直行一段距离，然后停止到指定的位置。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理论上让小车直行就是左右电机设置相同方向、相同速度，就可以让小车从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A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点直行到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点，但实际效果如何呢？我们将通过本节课的学习，来学会调试自己的小车，让其直行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64" y="4568630"/>
            <a:ext cx="3848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4695865" y="1688016"/>
            <a:ext cx="6633988" cy="175084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电机，也叫“马达”，是依据电磁感应原理将电能转换为机械能的一种装置，很多常用电器和机械的动力源都是各种各样的电机。电机根据输入电源的不同，可以分为使用直流电的直流电机、使用交流电的交流电机。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比特小车里的电机是一种直流电机，能够将输入的直流电能转换为机械能，可以带动乐高积木进行旋转。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21" y="1985458"/>
            <a:ext cx="2098553" cy="17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95" y="3761968"/>
            <a:ext cx="4476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9676" y="4623712"/>
            <a:ext cx="5538652" cy="89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电机的转动也是有方向的，顺时针代表正转，逆时针代表反转。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Q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比特小车共使用了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个电机，分别驱动左右两个轮子转动。</a:t>
            </a:r>
            <a:endParaRPr lang="zh-CN" altLang="zh-CN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4695864" y="1688016"/>
            <a:ext cx="7173919" cy="17162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“电机转动”指令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指令类别中，使用这个指令可以设置指定端口电机的正转和反转以及转动速度。指令默认端口是电机“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MA”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、方向“正转”、速度“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。通过点击第一个参数的下拉列表，可以选择电机的连接端口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或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；在第二个参数下拉列表中可以选择正转或反转；第三个参数可以设置转动的速度，它的取值范围是（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255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），数值越大，表示转动越块！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5864" y="3508365"/>
            <a:ext cx="7173918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“电机停止转动”指令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使用这个指令可以让好搭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上指定端口的电机停止转动。默认是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端口，可以选择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或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等线" panose="02010600030101010101" charset="-122"/>
                <a:ea typeface="字魂58号-创中黑" panose="00000500000000000000" pitchFamily="2" charset="-122"/>
              </a:rPr>
              <a:t>端口。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65022"/>
            <a:ext cx="2800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05" y="3836534"/>
            <a:ext cx="1323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611590" y="4631622"/>
            <a:ext cx="734373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“停止所有电机”指令：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使用这个指令可以让连接到好搭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上的所有电机停止转动。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307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35" y="4748462"/>
            <a:ext cx="1123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对象 1"/>
          <p:cNvGraphicFramePr/>
          <p:nvPr/>
        </p:nvGraphicFramePr>
        <p:xfrm>
          <a:off x="3559810" y="1419860"/>
          <a:ext cx="6004560" cy="51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1" imgW="7386955" imgH="6391910" progId="Visio.Drawing.15">
                  <p:embed/>
                </p:oleObj>
              </mc:Choice>
              <mc:Fallback>
                <p:oleObj name="Visio" r:id="rId1" imgW="7386955" imgH="6391910" progId="Visio.Drawing.15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59810" y="1419860"/>
                        <a:ext cx="6004560" cy="519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试一试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70548" y="1996902"/>
            <a:ext cx="5684753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编写如图所示程序下载到小车中，修改参数再下载，观察小车的运行状态。</a:t>
            </a:r>
            <a:endParaRPr kumimoji="0" lang="zh-CN" altLang="zh-CN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512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6" y="1846275"/>
            <a:ext cx="4171193" cy="48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670548" y="3302629"/>
            <a:ext cx="5783168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我发现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：小车在向前行驶的时候，左电机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应该 反转，右电机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应该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_____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转；小车向后行驶时，左电机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应该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____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转，右电机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MA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____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转；转速越大，小车运动的速度越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______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。</a:t>
            </a:r>
            <a:endParaRPr lang="zh-CN" altLang="zh-CN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48350" y="3794760"/>
            <a:ext cx="67310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字魂58号-创中黑" panose="00000500000000000000" pitchFamily="2" charset="-122"/>
                <a:cs typeface="+mn-cs"/>
              </a:rPr>
              <a:t>正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8280" y="3794760"/>
            <a:ext cx="67310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字魂58号-创中黑" panose="00000500000000000000" pitchFamily="2" charset="-122"/>
                <a:cs typeface="+mn-cs"/>
              </a:rPr>
              <a:t>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68940" y="3795395"/>
            <a:ext cx="67310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字魂58号-创中黑" panose="00000500000000000000" pitchFamily="2" charset="-122"/>
                <a:cs typeface="+mn-cs"/>
              </a:rPr>
              <a:t>反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6850" y="4137660"/>
            <a:ext cx="67310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字魂58号-创中黑" panose="00000500000000000000" pitchFamily="2" charset="-122"/>
                <a:cs typeface="+mn-cs"/>
              </a:rPr>
              <a:t>快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2" grpId="1"/>
      <p:bldP spid="6" grpId="1"/>
      <p:bldP spid="4" grpId="1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让小车走直线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OUR</a:t>
            </a:r>
            <a:endParaRPr lang="en-US" sz="60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050841" y="1911332"/>
            <a:ext cx="10235468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在上面的测试中可以看出，小车还是无法完全直行。理论上让小车直行只要左右轮子的速度保持一致就可以直行，但在实际情况中需要考虑外部的一些因素，如电机自身原因（没有一块完全相同的电机）、搭建结构的问题以及轮子自身的摩擦力等，所以需要不断的调试程序，修改左右轮的速度参数，让小车尽可能直行。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3" y="3554758"/>
            <a:ext cx="3152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688182" y="3760009"/>
            <a:ext cx="4598127" cy="102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       不断测试，如果小车直行中向右偏转，需要稍调小左轮的速度或者调大右轮速度；如果小车直行中向左偏转，需要稍调小右轮的速度或者调大左轮速度。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设置等待时间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运行调试好的程序，小车就可以直行了。但没有时间限制，他会一直向前行驶，无法停留在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点。要设置小车的行驶时间，可以使用“基本”指令类别中的“暂停”指令。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41" y="3429000"/>
            <a:ext cx="3181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944763" y="3448424"/>
            <a:ext cx="3438715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想一想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字魂58号-创中黑" panose="00000500000000000000" pitchFamily="2" charset="-122"/>
              </a:rPr>
              <a:t>：小车能在指定的位置停下来吗？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WPS 演示</Application>
  <PresentationFormat>宽屏</PresentationFormat>
  <Paragraphs>125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154</cp:revision>
  <dcterms:created xsi:type="dcterms:W3CDTF">2019-07-04T08:14:00Z</dcterms:created>
  <dcterms:modified xsi:type="dcterms:W3CDTF">2020-04-21T03:55:04Z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