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5" r:id="rId8"/>
    <p:sldId id="356" r:id="rId9"/>
    <p:sldId id="350" r:id="rId10"/>
    <p:sldId id="351" r:id="rId11"/>
    <p:sldId id="360" r:id="rId12"/>
    <p:sldId id="357" r:id="rId13"/>
    <p:sldId id="358" r:id="rId14"/>
    <p:sldId id="343" r:id="rId15"/>
    <p:sldId id="33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86915" y="3206115"/>
            <a:ext cx="7105015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悬崖勒马小车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81445" y="5189354"/>
            <a:ext cx="931152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13" y="0"/>
            <a:ext cx="2279687" cy="8501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填一填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2156839"/>
            <a:ext cx="97240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下载上述程序，记录点阵屏上的值到下面表格里：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15715" y="3658235"/>
          <a:ext cx="5411470" cy="1258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5735"/>
                <a:gridCol w="2705735"/>
              </a:tblGrid>
              <a:tr h="4193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检测区域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巡线值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3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路面（桌面）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3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悬崖边（桌边）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让小车悬崖勒马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762329" y="2105677"/>
            <a:ext cx="8667339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通过测试可以看到，在悬崖边时返回巡线值为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，反之巡线值为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。如果小车行驶到悬崖边，那么马上停止行驶，否则正常行驶。相应程序如下图所示：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09" y="3365500"/>
            <a:ext cx="5267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186409" y="3773122"/>
            <a:ext cx="4329599" cy="107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       试一试：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下载程序，将你的小车放在桌面上行驶，你的小车能够悬崖勒马吗？试一试加快速度，是否也可以准确停止吗？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375471" y="2780965"/>
            <a:ext cx="7220066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 除了让小车悬崖勒马，想一想怎么让小车实现探雷的功能，让小车在地图上探雷，点阵屏显示地雷数，设定时间，看看你的小车在规定的时间内能巡得多少雷。试试编写程序，和同学进行比赛，看看谁得小车在规定时间探雷数最多。</a:t>
            </a: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02" y="68854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模块学习   指令学习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592961" y="3592074"/>
            <a:ext cx="3297704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校准巡线传感器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测一测巡线值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让小车悬崖勒马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365160" y="1568216"/>
            <a:ext cx="9461677" cy="131996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生活中路况还是比较复杂多变的，为了保护乘务人员的安全，给小车增加一些安全保障，如小车遇到紧急情况，进行制动。本节课中，我们将给小车添加紧急制动功能，当小车遇到紧急情况时，如小车走到悬崖边（桌边），可以让小车悬崖勒马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22" y="3229066"/>
            <a:ext cx="3976551" cy="2651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845671" y="1963863"/>
            <a:ext cx="10797690" cy="261262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   四路巡线模块采用四个灰度传感器，具有微型化、智能化、多功能化的特点。灰度传感器模块由一个红外发射管和一个红外接收管（光敏元件）组成，在有效的检测距离内，红外发射管发出红外光，照射在检测面上，检测面返射部分光线，红外接收管根据检测到光线的强度改变电阻值，从而导致信号脚输出的电压值改变，它利用红外接收管对光的吸收程度不同的原理进行颜色深浅的检测。同时它的输出量可以根据需要在模拟量和数字量之间切换。四路巡线模块增加了自动校准功能，便于用户使用，也能适应更多的巡线场景。检测到的颜色具有断电保持特性，如果是同样的两种颜色的分辨无需再次检测或自动校准可直接使用。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比特小车总共有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个巡线传感器，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1" y="4733517"/>
            <a:ext cx="3057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3105464" y="2097480"/>
            <a:ext cx="8290379" cy="139716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“巡线传感器校准”指令：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这条指令属于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指令类别，使用这个指令可以校准四路巡线传感器。由于不同环境下灰度值不同，使用这个指令可以测出当前环境的灰度值，再和内置的灰度值进行比较校准使用，提高数据的准确性，传感器出厂已经校准好，一般情况下不用校准，除非发现传感器不灵的时候，再自己校准一遍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3239860" y="4291255"/>
            <a:ext cx="8155983" cy="107399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“读巡线传感器是否遇到黑线”指令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，这条指令主要用于读取巡线传感器是否遇到黑线。点击第一个参数的下拉列表，可以选择左或右各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个巡线传感器；当检测到黑线时这条指令返回值为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，否则返回值为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。原则上，这条指令不能单独使用，一般仅作为其他指令的一个参数值。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7" y="2474509"/>
            <a:ext cx="1790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9" y="4609178"/>
            <a:ext cx="2962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444" y="1953888"/>
            <a:ext cx="47301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使用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4P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连接线将四路巡线传感器连接到好搭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I2C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接口上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493623" y="2662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493623" y="2662761"/>
          <a:ext cx="38957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1" imgW="5997575" imgH="5961380" progId="Visio.Drawing.15">
                  <p:embed/>
                </p:oleObj>
              </mc:Choice>
              <mc:Fallback>
                <p:oleObj name="Visio" r:id="rId1" imgW="5997575" imgH="5961380" progId="Visio.Drawing.15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623" y="2662761"/>
                        <a:ext cx="3895725" cy="386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流程图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73596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小车在没有遇到紧急情况时，正常行驶；一旦发生紧急情况，则立马停止行驶。在不同的环境下需要校准四路巡线传感器，小车行驶到悬崖边，也就是巡线传感器腾空时立马停止小车运动。流程图如下：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87" y="3164051"/>
            <a:ext cx="4114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1.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校准巡线传感器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47141" y="1900181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在不同的环境和情况下使用小车巡线时，一般需要先校准四路巡线传感器。但是在同一个环境下不用反复校准，所以可以将其放在当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被按下时进行校准，程序如下图所示：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25" y="2808302"/>
            <a:ext cx="3448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4"/>
          <p:cNvSpPr txBox="1"/>
          <p:nvPr/>
        </p:nvSpPr>
        <p:spPr>
          <a:xfrm>
            <a:off x="5670548" y="2744285"/>
            <a:ext cx="5824367" cy="199322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程序下载完成后进行校准：将模块放置到白色区域上方，按下板载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键，四路巡线传感器开始自动校准，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对应的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LED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灯开始闪烁，四个巡线传感器分别开始检测灰度值，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LED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灯逐个亮起，采集完成，随后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R1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L1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对应的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LED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灯开始闪烁，提示用户可将模块放置到黑线上方，将巡线传感器对准黑线，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LED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灯逐个亮起，随后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LED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灯同时闪烁两次，采集数据完成，灰度比较值自动设置好，自动校准完成。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测一测巡线值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502940" y="1791980"/>
            <a:ext cx="9983666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校准完成后，需要测量一下小车在路面上（桌面）和在悬崖边（桌边）的巡线值。下载下面程序，测一测返回值分别为多少。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7" y="2932654"/>
            <a:ext cx="5276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宽屏</PresentationFormat>
  <Paragraphs>119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包图粗朗体</vt:lpstr>
      <vt:lpstr>字魂59号-创粗黑</vt:lpstr>
      <vt:lpstr>字魂58号-创中黑</vt:lpstr>
      <vt:lpstr>字体视界-简圆体</vt:lpstr>
      <vt:lpstr>黑体</vt:lpstr>
      <vt:lpstr>思源黑体</vt:lpstr>
      <vt:lpstr>Gill Sans</vt:lpstr>
      <vt:lpstr>等线</vt:lpstr>
      <vt:lpstr>Times New Roman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162</cp:revision>
  <dcterms:created xsi:type="dcterms:W3CDTF">2019-07-04T08:14:00Z</dcterms:created>
  <dcterms:modified xsi:type="dcterms:W3CDTF">2020-04-22T06:22:50Z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