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22" r:id="rId8"/>
    <p:sldId id="2323" r:id="rId9"/>
    <p:sldId id="2326" r:id="rId10"/>
    <p:sldId id="2324" r:id="rId11"/>
    <p:sldId id="2325" r:id="rId12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10" d="100"/>
          <a:sy n="110" d="100"/>
        </p:scale>
        <p:origin x="58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5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4374515" y="3175"/>
            <a:ext cx="7817485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4" y="2291585"/>
            <a:ext cx="5690172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</a:t>
            </a:r>
            <a:r>
              <a: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好搭酷</a:t>
            </a:r>
            <a:r>
              <a:rPr lang="en-US" altLang="zh-CN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Nano</a:t>
            </a:r>
            <a:r>
              <a: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微课</a:t>
            </a:r>
            <a:endParaRPr lang="zh-CN" altLang="en-US" sz="44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" grpId="0" animBg="1"/>
      <p:bldP spid="3" grpId="0" animBg="1"/>
      <p:bldP spid="7" grpId="0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301839" y="3384130"/>
            <a:ext cx="5333873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认识好搭酷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Nano</a:t>
            </a:r>
            <a:endParaRPr lang="zh-CN" altLang="en-US" sz="4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14984" y="1216132"/>
            <a:ext cx="4539832" cy="776637"/>
            <a:chOff x="2034026" y="1655335"/>
            <a:chExt cx="3649632" cy="624349"/>
          </a:xfrm>
        </p:grpSpPr>
        <p:sp>
          <p:nvSpPr>
            <p:cNvPr id="21" name="ïş1îḓê"/>
            <p:cNvSpPr/>
            <p:nvPr/>
          </p:nvSpPr>
          <p:spPr>
            <a:xfrm>
              <a:off x="2034026" y="165533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基础知识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39831" cy="776637"/>
            <a:chOff x="2034026" y="2490855"/>
            <a:chExt cx="3649631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63151" y="2630807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硬件基础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64515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466328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使用方式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6" name="isļíḋe"/>
          <p:cNvSpPr/>
          <p:nvPr/>
        </p:nvSpPr>
        <p:spPr bwMode="auto">
          <a:xfrm>
            <a:off x="5921953" y="4656367"/>
            <a:ext cx="3562311" cy="65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lnSpc>
                <a:spcPct val="120000"/>
              </a:lnSpc>
            </a:pPr>
            <a:r>
              <a: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编程界面</a:t>
            </a:r>
            <a:endParaRPr lang="zh-CN" altLang="en-US" sz="3200" spc="1200" dirty="0"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22"/>
          <p:cNvCxnSpPr/>
          <p:nvPr/>
        </p:nvCxnSpPr>
        <p:spPr>
          <a:xfrm>
            <a:off x="6051165" y="5363477"/>
            <a:ext cx="3457984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8" name="íšḻídè"/>
          <p:cNvSpPr/>
          <p:nvPr/>
        </p:nvSpPr>
        <p:spPr>
          <a:xfrm>
            <a:off x="5014636" y="4553880"/>
            <a:ext cx="776637" cy="776637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04</a:t>
            </a:r>
            <a:endParaRPr lang="en-US" altLang="zh-CN" sz="28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0495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基础知识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88390" y="1139825"/>
            <a:ext cx="8754745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好搭酷</a:t>
            </a:r>
            <a:r>
              <a:rPr lang="en-US" altLang="zh-CN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ano</a:t>
            </a:r>
            <a:r>
              <a:rPr lang="zh-CN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Haoda</a:t>
            </a:r>
            <a:r>
              <a: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Core</a:t>
            </a:r>
            <a:r>
              <a:rPr lang="zh-CN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）是基于</a:t>
            </a:r>
            <a:r>
              <a:rPr 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USB</a:t>
            </a:r>
            <a:r>
              <a:rPr lang="zh-CN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优盘技术开发的一款造物核心板，可以进行</a:t>
            </a:r>
            <a:r>
              <a:rPr 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USB</a:t>
            </a:r>
            <a:r>
              <a:rPr lang="zh-CN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协议开发学习，在好好搭搭编程平台编译后，下载文件到核心板就能自动运行程序。好搭酷可以接入</a:t>
            </a:r>
            <a:r>
              <a:rPr 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Auduino</a:t>
            </a:r>
            <a:r>
              <a:rPr lang="zh-CN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等开源硬件的传感器，让造物随心所欲，随心造。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-2147482624" descr="NANO端口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1395" y="2691130"/>
            <a:ext cx="3174365" cy="3171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5197475" y="2794000"/>
            <a:ext cx="464566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好搭酷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Nano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在好搭酷-mini的基础上，引出了所有的IO端口，可直插面包板，外形小巧但功能强大。同时采用U盘下载模式，优化了程序下载的方式，使操作更加简单，方便用户自己扩展应用。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硬件基础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0" name="TextBox 24"/>
          <p:cNvSpPr txBox="1"/>
          <p:nvPr/>
        </p:nvSpPr>
        <p:spPr>
          <a:xfrm>
            <a:off x="4632960" y="442595"/>
            <a:ext cx="4776470" cy="540448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尺 寸：40.7x17.7mm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数字端口：14个通道（包含4个PWM）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模拟端口：8个通道（包含2个PWM）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下载方式：U盘下载模式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接口类型：2.54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运行键/RUN键：连接USB，下载程序后运行程序，此时按运行键，好搭酷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N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ano重新进入U盘模式，再按一次运行键，重新进入运行模式。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LED灯ON：电源指示灯。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LED灯L：板载LED灯（连接D13引脚）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供电方式：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USB供电：Micro USB供电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VIN引脚供电：外接6.5-12V电源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5V引脚供电：给5V引脚输入5V电源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-电源会自动选择最高电压源。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pic>
        <p:nvPicPr>
          <p:cNvPr id="2" name="图片 -2147482624" descr="NANO端口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0700" y="1665605"/>
            <a:ext cx="3528695" cy="35261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使用方式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72210" y="1306195"/>
            <a:ext cx="5951855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好搭酷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Nano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在线版编程使用教程：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连接好搭酷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ano，连接到电脑，计算机检测到U盘接入，名称为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haohaodada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进入好好搭搭网站，登录并进入创作界面；若没有账号则可以注册一个账号。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 找到好搭酷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ano编程界面，点击进入。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编写程序后，点击下载到设备，弹出对话框并点击确定。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选择下载路径为haohaodada U盘并点击“保存”，下载成功后 U盘自动弹出，程序运行。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6.若要再次下载程序，需按下主板RUN键，好搭酷Nano与电脑连接。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使用方式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77290" y="1429385"/>
            <a:ext cx="5855970" cy="4554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好搭酷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ano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离线版编程使用教程：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 连接好搭酷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N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ano，连接到电脑，计算机检测到U盘接入，名称为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haohaodada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打开好搭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Block离线版软件，选择设备为“好搭酷Nano”。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该软件可以在好好搭搭平台下载。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 点击“运行”，将程序下载到设备，下载成功后，U盘自动弹出。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若要再次下载程序，按下RUN键，再次检测到U盘。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-10795" y="8590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编程界面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pic>
        <p:nvPicPr>
          <p:cNvPr id="2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75865" y="1481455"/>
            <a:ext cx="5612130" cy="35452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473200" y="3416300"/>
            <a:ext cx="13893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指令区←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001000" y="2612390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→代码区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19800" y="1297940"/>
            <a:ext cx="4552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73395" y="1038860"/>
            <a:ext cx="11722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下载按钮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236720" y="3070225"/>
            <a:ext cx="1783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图形指令编程区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80610" y="3438525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966</Words>
  <Application>WPS 演示</Application>
  <PresentationFormat>宽屏</PresentationFormat>
  <Paragraphs>107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Segoe Print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starl</cp:lastModifiedBy>
  <cp:revision>41</cp:revision>
  <dcterms:created xsi:type="dcterms:W3CDTF">2019-11-11T11:40:00Z</dcterms:created>
  <dcterms:modified xsi:type="dcterms:W3CDTF">2020-04-09T06:57:39Z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2052-11.1.0.9198</vt:lpwstr>
  </property>
</Properties>
</file>