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314" r:id="rId2"/>
    <p:sldId id="2316" r:id="rId3"/>
    <p:sldId id="2315" r:id="rId4"/>
    <p:sldId id="1489" r:id="rId5"/>
    <p:sldId id="2322" r:id="rId6"/>
    <p:sldId id="2326" r:id="rId7"/>
    <p:sldId id="2323" r:id="rId8"/>
    <p:sldId id="2325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86" d="100"/>
          <a:sy n="86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150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4" y="2291585"/>
            <a:ext cx="5690172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</a:t>
            </a:r>
            <a:r>
              <a: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好搭酷</a:t>
            </a:r>
            <a:r>
              <a:rPr lang="en-US" altLang="zh-CN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Nano</a:t>
            </a:r>
            <a:r>
              <a: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微课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301839" y="3384130"/>
            <a:ext cx="5333873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点亮板载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LED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灯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14984" y="1216132"/>
            <a:ext cx="4539832" cy="776637"/>
            <a:chOff x="2034026" y="1655335"/>
            <a:chExt cx="3649632" cy="624349"/>
          </a:xfrm>
        </p:grpSpPr>
        <p:sp>
          <p:nvSpPr>
            <p:cNvPr id="21" name="ïş1îḓê"/>
            <p:cNvSpPr/>
            <p:nvPr/>
          </p:nvSpPr>
          <p:spPr>
            <a:xfrm>
              <a:off x="2034026" y="165533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基础知识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39831" cy="776637"/>
            <a:chOff x="2034026" y="2490855"/>
            <a:chExt cx="3649631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63151" y="2630807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指令学习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64515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466328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程序代码</a:t>
              </a:r>
            </a:p>
          </p:txBody>
        </p:sp>
      </p:grpSp>
      <p:sp>
        <p:nvSpPr>
          <p:cNvPr id="16" name="isļíḋe"/>
          <p:cNvSpPr/>
          <p:nvPr/>
        </p:nvSpPr>
        <p:spPr bwMode="auto">
          <a:xfrm>
            <a:off x="5921953" y="4656367"/>
            <a:ext cx="3562311" cy="65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lnSpc>
                <a:spcPct val="120000"/>
              </a:lnSpc>
            </a:pPr>
            <a:endParaRPr lang="zh-CN" altLang="en-US" sz="3200" spc="1200" dirty="0"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0495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基础知识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pic>
        <p:nvPicPr>
          <p:cNvPr id="2" name="图片 -2147482624" descr="NANO端口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175" y="1393190"/>
            <a:ext cx="3757930" cy="41167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5197475" y="2794000"/>
            <a:ext cx="464566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 flipV="1">
            <a:off x="3345180" y="2956560"/>
            <a:ext cx="3720465" cy="11106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7171055" y="2630805"/>
            <a:ext cx="17894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板载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灯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44385" y="3406140"/>
            <a:ext cx="29883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内部连接，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D13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是其引脚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-10795" y="10686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指令学习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637" y="1187374"/>
            <a:ext cx="7687933" cy="172103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15470" y="3495245"/>
            <a:ext cx="4899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这条指令在基础功能类别指令中。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输出为低代表输出低电平，接收低电平则板载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灯不亮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</a:p>
          <a:p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-10795" y="10686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指令学习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940203" y="3106250"/>
            <a:ext cx="5244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这条指令在基础功能类别指令中。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/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输出为高代表输出高电平，接收高电平则板载</a:t>
            </a: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灯的颜色变为绿色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C09365B-6A67-4657-A7F4-DB64D29A2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7669" y="1039199"/>
            <a:ext cx="7078567" cy="172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5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程序编写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134" y="1287780"/>
            <a:ext cx="6808733" cy="42730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124</Words>
  <Application>Microsoft Office PowerPoint</Application>
  <PresentationFormat>宽屏</PresentationFormat>
  <Paragraphs>42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等线</vt:lpstr>
      <vt:lpstr>黑体</vt:lpstr>
      <vt:lpstr>思源黑体</vt:lpstr>
      <vt:lpstr>宋体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thinPad</cp:lastModifiedBy>
  <cp:revision>43</cp:revision>
  <dcterms:created xsi:type="dcterms:W3CDTF">2019-11-11T11:40:00Z</dcterms:created>
  <dcterms:modified xsi:type="dcterms:W3CDTF">2020-04-09T08:27:46Z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2052-11.1.0.9198</vt:lpwstr>
  </property>
</Properties>
</file>