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314" r:id="rId3"/>
    <p:sldId id="2316" r:id="rId5"/>
    <p:sldId id="2315" r:id="rId6"/>
    <p:sldId id="1489" r:id="rId7"/>
    <p:sldId id="2322" r:id="rId8"/>
    <p:sldId id="2326" r:id="rId9"/>
    <p:sldId id="2327" r:id="rId10"/>
    <p:sldId id="2323" r:id="rId11"/>
    <p:sldId id="2324" r:id="rId12"/>
    <p:sldId id="2325" r:id="rId13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5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lang="zh-CN" altLang="en-US" sz="16600" dirty="0">
              <a:gradFill>
                <a:gsLst>
                  <a:gs pos="0">
                    <a:schemeClr val="accent1"/>
                  </a:gs>
                  <a:gs pos="43000">
                    <a:schemeClr val="accent2"/>
                  </a:gs>
                </a:gsLst>
                <a:lin ang="108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2630731" y="2255092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D9A78"/>
                  </a:gs>
                  <a:gs pos="43000">
                    <a:srgbClr val="8BC145"/>
                  </a:gs>
                </a:gsLst>
                <a:lin ang="10800000" scaled="1"/>
              </a:gra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blipFill>
            <a:blip r:embed="rId1"/>
            <a:stretch>
              <a:fillRect t="-88043" b="-68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670179"/>
            <a:ext cx="12192000" cy="3163754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024008"/>
            <a:ext cx="2381772" cy="2190931"/>
            <a:chOff x="1470701" y="2113791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2113791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5244371"/>
              <a:ext cx="1339402" cy="4765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5244371"/>
              <a:ext cx="1566931" cy="476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488299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4612364" y="2634516"/>
            <a:ext cx="574062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LCD</a:t>
            </a:r>
            <a:r>
              <a:rPr lang="zh-CN" altLang="en-US" sz="5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显示</a:t>
            </a:r>
            <a:endParaRPr lang="zh-CN" altLang="en-US" sz="54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指令学习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9" name="ísļïďe"/>
          <p:cNvGrpSpPr/>
          <p:nvPr/>
        </p:nvGrpSpPr>
        <p:grpSpPr>
          <a:xfrm>
            <a:off x="5060651" y="3364515"/>
            <a:ext cx="4494164" cy="776637"/>
            <a:chOff x="2034026" y="3326376"/>
            <a:chExt cx="3612919" cy="624349"/>
          </a:xfrm>
        </p:grpSpPr>
        <p:sp>
          <p:nvSpPr>
            <p:cNvPr id="17" name="íšḻídè"/>
            <p:cNvSpPr/>
            <p:nvPr/>
          </p:nvSpPr>
          <p:spPr>
            <a:xfrm>
              <a:off x="2034026" y="3326376"/>
              <a:ext cx="624349" cy="62434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03</a:t>
              </a:r>
              <a:endPara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  <p:sp>
          <p:nvSpPr>
            <p:cNvPr id="18" name="îśļïḑè"/>
            <p:cNvSpPr/>
            <p:nvPr/>
          </p:nvSpPr>
          <p:spPr bwMode="auto">
            <a:xfrm>
              <a:off x="2763151" y="3466328"/>
              <a:ext cx="2883794" cy="48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6" name="isļíḋe"/>
          <p:cNvSpPr/>
          <p:nvPr/>
        </p:nvSpPr>
        <p:spPr bwMode="auto">
          <a:xfrm>
            <a:off x="5921953" y="4656367"/>
            <a:ext cx="3562311" cy="6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lnSpc>
                <a:spcPct val="120000"/>
              </a:lnSpc>
            </a:pPr>
            <a:r>
              <a:rPr lang="zh-CN" altLang="en-US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程序代码</a:t>
            </a:r>
            <a:endParaRPr lang="zh-CN" altLang="en-US" sz="3200" spc="1200" dirty="0"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1"/>
          <p:cNvCxnSpPr/>
          <p:nvPr/>
        </p:nvCxnSpPr>
        <p:spPr>
          <a:xfrm>
            <a:off x="6096831" y="4245713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22"/>
          <p:cNvCxnSpPr/>
          <p:nvPr/>
        </p:nvCxnSpPr>
        <p:spPr>
          <a:xfrm>
            <a:off x="6051165" y="5363477"/>
            <a:ext cx="345798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8" name="íšḻídè"/>
          <p:cNvSpPr/>
          <p:nvPr/>
        </p:nvSpPr>
        <p:spPr>
          <a:xfrm>
            <a:off x="5014636" y="4553880"/>
            <a:ext cx="776637" cy="77663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04</a:t>
            </a:r>
            <a:endParaRPr lang="en-US" altLang="zh-CN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  <a:endParaRPr lang="zh-CN" altLang="en-US" sz="2800" spc="6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02</a:t>
            </a:r>
            <a:endParaRPr lang="en-US" sz="4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03463" y="1929630"/>
            <a:ext cx="6456468" cy="299847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LCD模块将LCD屏镶嵌在PCB上，与各主控板连接后即可轻松实现其显示功能。</a:t>
            </a:r>
            <a:endParaRPr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接口使用了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I2C</a:t>
            </a:r>
            <a:r>
              <a:rPr 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接口</a:t>
            </a:r>
            <a:endParaRPr 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尺   寸：80x36mm</a:t>
            </a:r>
            <a:endParaRPr 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工作电压：3.3-5V</a:t>
            </a:r>
            <a:endParaRPr 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接口类型：XH2.54mm-4P</a:t>
            </a:r>
            <a:endParaRPr 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引脚定义：SDA、SCL-信号 VCC-电源 GND-地</a:t>
            </a:r>
            <a:endParaRPr 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  <a:endParaRPr lang="en-US" sz="28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700" y="1751965"/>
            <a:ext cx="4391660" cy="2257425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69465" y="3396615"/>
            <a:ext cx="70338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这条指令在显示器类别指令中。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这条指令清除了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LCD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的显示屏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在这类需要显示的模块中，我们需要注意先清除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可能存在的原来的显示值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1395" y="1038860"/>
            <a:ext cx="8831580" cy="2068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35150" y="3106420"/>
            <a:ext cx="6844030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000" b="1"/>
          </a:p>
          <a:p>
            <a:r>
              <a:rPr lang="zh-CN" altLang="en-US" sz="2400" b="1"/>
              <a:t>这条指令表明</a:t>
            </a:r>
            <a:r>
              <a:rPr lang="en-US" altLang="zh-CN" sz="2400" b="1"/>
              <a:t>LCD</a:t>
            </a:r>
            <a:r>
              <a:rPr lang="zh-CN" altLang="en-US" sz="2400" b="1"/>
              <a:t>可以从第</a:t>
            </a:r>
            <a:r>
              <a:rPr lang="en-US" altLang="zh-CN" sz="2400" b="1"/>
              <a:t>1</a:t>
            </a:r>
            <a:r>
              <a:rPr lang="zh-CN" altLang="en-US" sz="2400" b="1"/>
              <a:t>行第</a:t>
            </a:r>
            <a:r>
              <a:rPr lang="en-US" altLang="zh-CN" sz="2400" b="1"/>
              <a:t>1</a:t>
            </a:r>
            <a:r>
              <a:rPr lang="zh-CN" altLang="en-US" sz="2400" b="1"/>
              <a:t>列</a:t>
            </a:r>
            <a:r>
              <a:rPr lang="zh-CN" altLang="en-US" sz="2400" b="1"/>
              <a:t>开始显示数字。</a:t>
            </a:r>
            <a:endParaRPr lang="zh-CN" altLang="en-US" sz="2400" b="1"/>
          </a:p>
          <a:p>
            <a:r>
              <a:rPr lang="en-US" altLang="zh-CN" sz="2400" b="1"/>
              <a:t>SDA,SCL</a:t>
            </a:r>
            <a:r>
              <a:rPr lang="zh-CN" altLang="en-US" sz="2400" b="1"/>
              <a:t>填入扩展板固定的</a:t>
            </a:r>
            <a:r>
              <a:rPr lang="en-US" altLang="zh-CN" sz="2400" b="1"/>
              <a:t>A4,A5</a:t>
            </a:r>
            <a:r>
              <a:rPr lang="zh-CN" altLang="en-US" sz="2400" b="1"/>
              <a:t>，第三个位置填入要显示的数字。</a:t>
            </a:r>
            <a:r>
              <a:rPr lang="en-US" altLang="zh-CN" sz="2400" b="1"/>
              <a:t>LCD1602</a:t>
            </a:r>
            <a:r>
              <a:rPr lang="zh-CN" altLang="en-US" sz="2400" b="1"/>
              <a:t>模块有 </a:t>
            </a:r>
            <a:r>
              <a:rPr lang="en-US" altLang="zh-CN" sz="2400" b="1"/>
              <a:t>2</a:t>
            </a:r>
            <a:r>
              <a:rPr lang="zh-CN" altLang="en-US" sz="2400" b="1"/>
              <a:t>行</a:t>
            </a:r>
            <a:r>
              <a:rPr lang="en-US" altLang="zh-CN" sz="2400" b="1"/>
              <a:t>16</a:t>
            </a:r>
            <a:r>
              <a:rPr lang="zh-CN" altLang="en-US" sz="2400" b="1"/>
              <a:t> 列。</a:t>
            </a:r>
            <a:endParaRPr lang="zh-CN" altLang="en-US" sz="2400" b="1"/>
          </a:p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230" y="1418590"/>
            <a:ext cx="10085705" cy="1475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指令学习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405" y="1602105"/>
            <a:ext cx="10437495" cy="8902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25040" y="3397250"/>
            <a:ext cx="60236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这条指令表明</a:t>
            </a:r>
            <a:r>
              <a:rPr lang="en-US" altLang="zh-CN" sz="2400" b="1">
                <a:sym typeface="+mn-ea"/>
              </a:rPr>
              <a:t>LCD</a:t>
            </a:r>
            <a:r>
              <a:rPr lang="zh-CN" altLang="en-US" sz="2400" b="1">
                <a:sym typeface="+mn-ea"/>
              </a:rPr>
              <a:t>可以从第</a:t>
            </a:r>
            <a:r>
              <a:rPr lang="en-US" altLang="zh-CN" sz="2400" b="1">
                <a:sym typeface="+mn-ea"/>
              </a:rPr>
              <a:t>1</a:t>
            </a:r>
            <a:r>
              <a:rPr lang="zh-CN" altLang="en-US" sz="2400" b="1">
                <a:sym typeface="+mn-ea"/>
              </a:rPr>
              <a:t>行第</a:t>
            </a:r>
            <a:r>
              <a:rPr lang="en-US" altLang="zh-CN" sz="2400" b="1">
                <a:sym typeface="+mn-ea"/>
              </a:rPr>
              <a:t>1</a:t>
            </a:r>
            <a:r>
              <a:rPr lang="zh-CN" altLang="en-US" sz="2400" b="1">
                <a:sym typeface="+mn-ea"/>
              </a:rPr>
              <a:t>列</a:t>
            </a:r>
            <a:r>
              <a:rPr lang="zh-CN" altLang="en-US" sz="2400" b="1">
                <a:sym typeface="+mn-ea"/>
              </a:rPr>
              <a:t>开始显示英文。</a:t>
            </a:r>
            <a:endParaRPr lang="zh-CN" altLang="en-US" sz="2400" b="1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109058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spc="600" dirty="0">
                <a:solidFill>
                  <a:prstClr val="black">
                    <a:lumMod val="75000"/>
                    <a:lumOff val="25000"/>
                  </a:prst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硬件连接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90240" y="1160001"/>
            <a:ext cx="3157905" cy="3609035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>
            <a:off x="6698717" y="4089137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" y="2457450"/>
            <a:ext cx="3175000" cy="163195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522322" y="4089137"/>
            <a:ext cx="0" cy="1237878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22220" y="5327015"/>
            <a:ext cx="143192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834765" y="5327015"/>
            <a:ext cx="143192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266690" y="5327015"/>
            <a:ext cx="1431925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程序代码</a:t>
            </a:r>
            <a:endParaRPr kumimoji="0" lang="zh-CN" altLang="en-US" sz="2800" b="0" i="0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  <a:sym typeface="思源黑体" panose="020B05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460" y="1334135"/>
            <a:ext cx="10671175" cy="3811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1.0"/>
</p:tagLst>
</file>

<file path=ppt/tags/tag2.xml><?xml version="1.0" encoding="utf-8"?>
<p:tagLst xmlns:p="http://schemas.openxmlformats.org/presentationml/2006/main">
  <p:tag name="PA" val="v5.1.0"/>
</p:tagLst>
</file>

<file path=ppt/tags/tag3.xml><?xml version="1.0" encoding="utf-8"?>
<p:tagLst xmlns:p="http://schemas.openxmlformats.org/presentationml/2006/main">
  <p:tag name="MH" val="20161008230036"/>
  <p:tag name="MH_LIBRARY" val="CONTENTS"/>
  <p:tag name="MH_TYPE" val="OTHERS"/>
  <p:tag name="ID" val="553514"/>
</p:tagLst>
</file>

<file path=ppt/tags/tag4.xml><?xml version="1.0" encoding="utf-8"?>
<p:tagLst xmlns:p="http://schemas.openxmlformats.org/presentationml/2006/main">
  <p:tag name="PA" val="v5.1.0"/>
</p:tagLst>
</file>

<file path=ppt/tags/tag5.xml><?xml version="1.0" encoding="utf-8"?>
<p:tagLst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377</Words>
  <Application>WPS 演示</Application>
  <PresentationFormat>宽屏</PresentationFormat>
  <Paragraphs>84</Paragraphs>
  <Slides>10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宋体</vt:lpstr>
      <vt:lpstr>Wingdings</vt:lpstr>
      <vt:lpstr>思源黑体</vt:lpstr>
      <vt:lpstr>Open Sans</vt:lpstr>
      <vt:lpstr>黑体</vt:lpstr>
      <vt:lpstr>思源黑体 CN Heavy</vt:lpstr>
      <vt:lpstr>微软雅黑</vt:lpstr>
      <vt:lpstr>等线</vt:lpstr>
      <vt:lpstr>字魂35号-经典雅黑</vt:lpstr>
      <vt:lpstr>Arial Unicode MS</vt:lpstr>
      <vt:lpstr>Calibri Light</vt:lpstr>
      <vt:lpstr>Calibri</vt:lpstr>
      <vt:lpstr>Segoe Print</vt:lpstr>
      <vt:lpstr>Office Theme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starl</cp:lastModifiedBy>
  <cp:revision>46</cp:revision>
  <dcterms:created xsi:type="dcterms:W3CDTF">2019-11-11T11:40:00Z</dcterms:created>
  <dcterms:modified xsi:type="dcterms:W3CDTF">2020-04-10T01:40:25Z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2052-11.1.0.9198</vt:lpwstr>
  </property>
</Properties>
</file>