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15" r:id="rId6"/>
    <p:sldId id="1489" r:id="rId7"/>
    <p:sldId id="2322" r:id="rId8"/>
    <p:sldId id="2326" r:id="rId9"/>
    <p:sldId id="2327" r:id="rId10"/>
    <p:sldId id="2328" r:id="rId11"/>
    <p:sldId id="2329" r:id="rId12"/>
    <p:sldId id="2323" r:id="rId13"/>
    <p:sldId id="2324" r:id="rId14"/>
    <p:sldId id="2325" r:id="rId15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99" d="100"/>
          <a:sy n="99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0905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90240" y="1160001"/>
            <a:ext cx="3157905" cy="3609035"/>
            <a:chOff x="7171429" y="1039199"/>
            <a:chExt cx="3157905" cy="36090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>
              <a:fillRect/>
            </a:stretch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7" name="直接连接符 6"/>
          <p:cNvCxnSpPr/>
          <p:nvPr/>
        </p:nvCxnSpPr>
        <p:spPr>
          <a:xfrm>
            <a:off x="6698717" y="4089137"/>
            <a:ext cx="0" cy="12378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522322" y="4089137"/>
            <a:ext cx="0" cy="12378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522220" y="5327015"/>
            <a:ext cx="143192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834765" y="5327015"/>
            <a:ext cx="143192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266690" y="5327015"/>
            <a:ext cx="143192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2082800"/>
            <a:ext cx="18034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55" y="1397616"/>
            <a:ext cx="8098963" cy="39155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1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612364" y="2634516"/>
            <a:ext cx="574062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OLED</a:t>
            </a:r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显示</a:t>
            </a:r>
            <a:endParaRPr lang="zh-CN" alt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  <a:endParaRPr lang="zh-CN" altLang="en-US" sz="3200" spc="1200" dirty="0"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04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90" y="1226185"/>
            <a:ext cx="3531235" cy="4072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82310" y="1453515"/>
            <a:ext cx="50190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OLED模块是一款无需背景光源，自发光式的显示模块，可通过连接线与arduino主控板连接。OLED又称有机发光二极管，具备更快的响应速度和更轻薄的体积优势，功耗低，抗震性好，可广泛应用于移动设备的显示应用上。</a:t>
            </a:r>
            <a:endParaRPr lang="zh-CN" altLang="en-US" sz="2000" b="1"/>
          </a:p>
          <a:p>
            <a:r>
              <a:rPr lang="zh-CN" altLang="en-US" sz="2000" b="1"/>
              <a:t>尺   寸：39x32mm</a:t>
            </a:r>
            <a:endParaRPr lang="zh-CN" altLang="en-US" sz="2000" b="1"/>
          </a:p>
          <a:p>
            <a:r>
              <a:rPr lang="zh-CN" altLang="en-US" sz="2000" b="1"/>
              <a:t>工作电压：3.3-5V</a:t>
            </a:r>
            <a:endParaRPr lang="zh-CN" altLang="en-US" sz="2000" b="1"/>
          </a:p>
          <a:p>
            <a:r>
              <a:rPr lang="zh-CN" altLang="en-US" sz="2000" b="1"/>
              <a:t>接口类型：XH2.54mm-4P</a:t>
            </a:r>
            <a:endParaRPr lang="zh-CN" altLang="en-US" sz="2000" b="1"/>
          </a:p>
          <a:p>
            <a:r>
              <a:rPr lang="zh-CN" altLang="en-US" sz="2000" b="1"/>
              <a:t>引脚定义：SDA、SCL-信号 VCC-电源 GND-地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8210" y="1369695"/>
            <a:ext cx="5826125" cy="1473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20975" y="3666490"/>
            <a:ext cx="4760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这条指令在显示器指令中。</a:t>
            </a:r>
            <a:endParaRPr lang="zh-CN" altLang="en-US" sz="2400" b="1"/>
          </a:p>
          <a:p>
            <a:r>
              <a:rPr lang="zh-CN" altLang="en-US" sz="2400" b="1"/>
              <a:t>这条指令表示清除</a:t>
            </a:r>
            <a:r>
              <a:rPr lang="en-US" altLang="zh-CN" sz="2400" b="1"/>
              <a:t>OLED</a:t>
            </a:r>
            <a:r>
              <a:rPr lang="zh-CN" altLang="en-US" sz="2400" b="1"/>
              <a:t>的显示屏。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20975" y="3646805"/>
            <a:ext cx="50888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这条指令在显示器指令中。</a:t>
            </a:r>
            <a:endParaRPr lang="zh-CN" altLang="en-US" sz="2400" b="1"/>
          </a:p>
          <a:p>
            <a:r>
              <a:rPr lang="zh-CN" altLang="en-US" sz="2400" b="1"/>
              <a:t>这条指令表示</a:t>
            </a:r>
            <a:r>
              <a:rPr lang="zh-CN" sz="2400" b="1"/>
              <a:t>在第</a:t>
            </a:r>
            <a:r>
              <a:rPr lang="en-US" altLang="zh-CN" sz="2400" b="1"/>
              <a:t>1</a:t>
            </a:r>
            <a:r>
              <a:rPr lang="zh-CN" altLang="en-US" sz="2400" b="1"/>
              <a:t>行第</a:t>
            </a:r>
            <a:r>
              <a:rPr lang="en-US" altLang="zh-CN" sz="2400" b="1"/>
              <a:t>1</a:t>
            </a:r>
            <a:r>
              <a:rPr lang="zh-CN" altLang="en-US" sz="2400" b="1"/>
              <a:t>列开始，写入数</a:t>
            </a:r>
            <a:r>
              <a:rPr lang="en-US" altLang="zh-CN" sz="2400" b="1"/>
              <a:t>1234.</a:t>
            </a:r>
            <a:endParaRPr lang="en-US" altLang="zh-CN" sz="2400" b="1"/>
          </a:p>
          <a:p>
            <a:r>
              <a:rPr lang="en-US" altLang="zh-CN" sz="2400" b="1"/>
              <a:t>OLED</a:t>
            </a:r>
            <a:r>
              <a:rPr lang="zh-CN" altLang="en-US" sz="2400" b="1"/>
              <a:t>是一个</a:t>
            </a:r>
            <a:r>
              <a:rPr lang="en-US" altLang="zh-CN" sz="2400" b="1"/>
              <a:t>128X64</a:t>
            </a:r>
            <a:r>
              <a:rPr lang="zh-CN" altLang="en-US" sz="2400" b="1"/>
              <a:t>位的显示屏。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7670" y="1489710"/>
            <a:ext cx="8836025" cy="1238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3160" y="3388360"/>
            <a:ext cx="47605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这条指令在显示器指令中。</a:t>
            </a:r>
            <a:endParaRPr lang="zh-CN" altLang="en-US" sz="2400" b="1"/>
          </a:p>
          <a:p>
            <a:r>
              <a:rPr lang="zh-CN" altLang="en-US" sz="2400" b="1"/>
              <a:t>这条指令表示</a:t>
            </a:r>
            <a:r>
              <a:rPr lang="zh-CN" sz="2400" b="1"/>
              <a:t>在</a:t>
            </a:r>
            <a:r>
              <a:rPr lang="zh-CN" sz="2400" b="1">
                <a:sym typeface="+mn-ea"/>
              </a:rPr>
              <a:t>在第</a:t>
            </a:r>
            <a:r>
              <a:rPr lang="en-US" altLang="zh-CN" sz="2400" b="1">
                <a:sym typeface="+mn-ea"/>
              </a:rPr>
              <a:t>1</a:t>
            </a:r>
            <a:r>
              <a:rPr lang="zh-CN" altLang="en-US" sz="2400" b="1">
                <a:sym typeface="+mn-ea"/>
              </a:rPr>
              <a:t>行第</a:t>
            </a:r>
            <a:r>
              <a:rPr lang="en-US" altLang="zh-CN" sz="2400" b="1">
                <a:sym typeface="+mn-ea"/>
              </a:rPr>
              <a:t>1</a:t>
            </a:r>
            <a:r>
              <a:rPr lang="zh-CN" altLang="en-US" sz="2400" b="1">
                <a:sym typeface="+mn-ea"/>
              </a:rPr>
              <a:t>列开始，写入英文</a:t>
            </a:r>
            <a:r>
              <a:rPr lang="en-US" altLang="zh-CN" sz="2400" b="1">
                <a:sym typeface="+mn-ea"/>
              </a:rPr>
              <a:t>haohaodada</a:t>
            </a:r>
            <a:r>
              <a:rPr lang="zh-CN" altLang="en-US" sz="2400" b="1">
                <a:sym typeface="+mn-ea"/>
              </a:rPr>
              <a:t>。</a:t>
            </a:r>
            <a:endParaRPr lang="zh-CN" altLang="en-US" sz="2400" b="1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25" y="1357630"/>
            <a:ext cx="9506585" cy="1079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3160" y="3388360"/>
            <a:ext cx="47605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这条指令在显示器指令中。</a:t>
            </a:r>
            <a:endParaRPr lang="zh-CN" altLang="en-US" sz="2400" b="1"/>
          </a:p>
          <a:p>
            <a:r>
              <a:rPr lang="zh-CN" altLang="en-US" sz="2400" b="1"/>
              <a:t>这条指令表示</a:t>
            </a:r>
            <a:r>
              <a:rPr lang="zh-CN" sz="2400" b="1"/>
              <a:t>将写入的数值在</a:t>
            </a:r>
            <a:r>
              <a:rPr lang="en-US" altLang="zh-CN" sz="2400" b="1"/>
              <a:t>OLED</a:t>
            </a:r>
            <a:r>
              <a:rPr lang="zh-CN" altLang="en-US" sz="2400" b="1"/>
              <a:t>显示屏上显示出来。</a:t>
            </a:r>
            <a:endParaRPr lang="zh-CN" altLang="en-US" sz="2400" b="1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3245" y="1348740"/>
            <a:ext cx="6942455" cy="16884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3160" y="3388360"/>
            <a:ext cx="47605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这条指令在显示器指令中。</a:t>
            </a:r>
            <a:endParaRPr lang="zh-CN" altLang="en-US" sz="2400" b="1"/>
          </a:p>
          <a:p>
            <a:r>
              <a:rPr lang="zh-CN" altLang="en-US" sz="2400" b="1"/>
              <a:t>这条指令表示在写入一个具体点位，用于自定义显示。</a:t>
            </a:r>
            <a:endParaRPr lang="zh-CN" altLang="en-US" sz="2400" b="1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700" y="1560195"/>
            <a:ext cx="7966075" cy="11855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486</Words>
  <Application>WPS 演示</Application>
  <PresentationFormat>宽屏</PresentationFormat>
  <Paragraphs>100</Paragraphs>
  <Slides>12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字魂35号-经典雅黑</vt:lpstr>
      <vt:lpstr>Arial Unicode MS</vt:lpstr>
      <vt:lpstr>Calibri Light</vt:lpstr>
      <vt:lpstr>Calibri</vt:lpstr>
      <vt:lpstr>Segoe Print</vt:lpstr>
      <vt:lpstr>Office Theme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47</cp:revision>
  <dcterms:created xsi:type="dcterms:W3CDTF">2019-11-11T11:40:00Z</dcterms:created>
  <dcterms:modified xsi:type="dcterms:W3CDTF">2020-05-06T08:53:46Z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