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2" r:id="rId8"/>
    <p:sldId id="2323" r:id="rId9"/>
    <p:sldId id="2324" r:id="rId10"/>
    <p:sldId id="2326" r:id="rId11"/>
    <p:sldId id="2325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按键的使用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02018" y="2163945"/>
            <a:ext cx="6456468" cy="18846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可以作为开关使用。按键有“按下”和“弹起”两种状态。默认状态是“弹起”；当用手指按住按键帽往下按、并且保持不动的时候，就处于“按下”状态；松开手指，按键又会重回“弹起”状态。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3936" y="1832385"/>
            <a:ext cx="1557592" cy="31061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175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915" y="2766503"/>
            <a:ext cx="8488854" cy="14051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这个指令在基础功能类别指令中，使用这个指令可以读取指定数字口的输出值。指令默认是数字口“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D0”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。单击下拉列表，可以选择多个数字端口。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9612" y="1822459"/>
            <a:ext cx="2522053" cy="769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0446" y="5388540"/>
            <a:ext cx="2187334" cy="109845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80711" y="1272047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3424113" y="4165623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219248" y="4478523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44273" y="3302503"/>
            <a:ext cx="1179459" cy="23520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13269" y="764589"/>
            <a:ext cx="489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数码管连接在</a:t>
            </a:r>
            <a:r>
              <a:rPr lang="en-US" altLang="zh-CN" dirty="0"/>
              <a:t>I2C</a:t>
            </a:r>
            <a:r>
              <a:rPr lang="zh-CN" altLang="en-US" dirty="0"/>
              <a:t>接口、按钮模块连接在</a:t>
            </a:r>
            <a:r>
              <a:rPr lang="en-US" altLang="zh-CN" dirty="0"/>
              <a:t>D0</a:t>
            </a:r>
            <a:r>
              <a:rPr lang="zh-CN" altLang="en-US" dirty="0"/>
              <a:t>端口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9267" y="1262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直接读取</a:t>
            </a:r>
            <a:endParaRPr lang="zh-CN" altLang="en-US" dirty="0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7608283" y="2624540"/>
          <a:ext cx="408428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538"/>
                <a:gridCol w="20587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按下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松开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343" y="2271221"/>
            <a:ext cx="6396663" cy="2722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8970" y="1185245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按钮控制板载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LED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亮灭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9640" y="1907046"/>
            <a:ext cx="5586571" cy="4162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286</Words>
  <Application>WPS 演示</Application>
  <PresentationFormat>宽屏</PresentationFormat>
  <Paragraphs>79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Calibri</vt:lpstr>
      <vt:lpstr>字魂35号-经典雅黑</vt:lpstr>
      <vt:lpstr>Arial Unicode MS</vt:lpstr>
      <vt:lpstr>Calibri Light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yansgtang</cp:lastModifiedBy>
  <cp:revision>45</cp:revision>
  <dcterms:created xsi:type="dcterms:W3CDTF">2019-11-11T11:40:00Z</dcterms:created>
  <dcterms:modified xsi:type="dcterms:W3CDTF">2020-04-09T05:09:12Z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