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314" r:id="rId2"/>
    <p:sldId id="2316" r:id="rId3"/>
    <p:sldId id="2315" r:id="rId4"/>
    <p:sldId id="1489" r:id="rId5"/>
    <p:sldId id="2323" r:id="rId6"/>
    <p:sldId id="2324" r:id="rId7"/>
    <p:sldId id="2325" r:id="rId8"/>
  </p:sldIdLst>
  <p:sldSz cx="12192000" cy="6858000"/>
  <p:notesSz cx="6858000" cy="9144000"/>
  <p:custDataLst>
    <p:tags r:id="rId1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38"/>
    <p:restoredTop sz="96318" autoAdjust="0"/>
  </p:normalViewPr>
  <p:slideViewPr>
    <p:cSldViewPr snapToGrid="0">
      <p:cViewPr varScale="1">
        <p:scale>
          <a:sx n="110" d="100"/>
          <a:sy n="110" d="100"/>
        </p:scale>
        <p:origin x="55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133F80-539D-4707-9841-183974CC1F85}" type="datetimeFigureOut">
              <a:rPr lang="zh-CN" altLang="en-US" smtClean="0"/>
              <a:t>2020/4/9/Thursday</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5A775D-D46C-46CC-AD07-85213D52E0F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5A775D-D46C-46CC-AD07-85213D52E0F3}" type="slidenum">
              <a:rPr lang="zh-CN" altLang="en-US" smtClean="0"/>
              <a:t>1</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5A775D-D46C-46CC-AD07-85213D52E0F3}" type="slidenum">
              <a:rPr lang="zh-CN" altLang="en-US" smtClean="0"/>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5A775D-D46C-46CC-AD07-85213D52E0F3}"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5A775D-D46C-46CC-AD07-85213D52E0F3}"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215A775D-D46C-46CC-AD07-85213D52E0F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5</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215A775D-D46C-46CC-AD07-85213D52E0F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6</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215A775D-D46C-46CC-AD07-85213D52E0F3}" type="slidenum">
              <a:rPr kumimoji="0" lang="zh-CN" altLang="en-US" sz="1200" b="0" i="0" u="none" strike="noStrike" kern="1200" cap="none" spc="0" normalizeH="0" baseline="0" noProof="0" smtClean="0">
                <a:ln>
                  <a:noFill/>
                </a:ln>
                <a:solidFill>
                  <a:prstClr val="black"/>
                </a:solidFill>
                <a:effectLst/>
                <a:uLnTx/>
                <a:uFillTx/>
                <a:latin typeface="等线" panose="02010600030101010101" charset="-122"/>
                <a:ea typeface="等线" panose="02010600030101010101" charset="-122"/>
                <a:cs typeface="+mn-cs"/>
              </a:rPr>
              <a:t>7</a:t>
            </a:fld>
            <a:endParaRPr kumimoji="0" lang="zh-CN" altLang="en-US" sz="1200" b="0" i="0" u="none" strike="noStrike" kern="1200" cap="none" spc="0" normalizeH="0" baseline="0" noProof="0">
              <a:ln>
                <a:noFill/>
              </a:ln>
              <a:solidFill>
                <a:prstClr val="black"/>
              </a:solidFill>
              <a:effectLst/>
              <a:uLnTx/>
              <a:uFillTx/>
              <a:latin typeface="等线" panose="02010600030101010101" charset="-122"/>
              <a:ea typeface="等线" panose="02010600030101010101"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81ABA338-C754-4EDE-B0F7-9C541DAB2653}" type="datetimeFigureOut">
              <a:rPr lang="zh-CN" altLang="en-US" smtClean="0"/>
              <a:t>2020/4/9/Thursday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3FE5F2F-2341-4894-9DB8-674B4B2A6DED}"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1ABA338-C754-4EDE-B0F7-9C541DAB2653}" type="datetimeFigureOut">
              <a:rPr lang="zh-CN" altLang="en-US" smtClean="0"/>
              <a:t>2020/4/9/Thursday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3FE5F2F-2341-4894-9DB8-674B4B2A6DED}"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1ABA338-C754-4EDE-B0F7-9C541DAB2653}" type="datetimeFigureOut">
              <a:rPr lang="zh-CN" altLang="en-US" smtClean="0"/>
              <a:t>2020/4/9/Thursday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3FE5F2F-2341-4894-9DB8-674B4B2A6DED}"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1ABA338-C754-4EDE-B0F7-9C541DAB2653}" type="datetimeFigureOut">
              <a:rPr lang="zh-CN" altLang="en-US" smtClean="0"/>
              <a:t>2020/4/9/Thursday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3FE5F2F-2341-4894-9DB8-674B4B2A6DED}"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81ABA338-C754-4EDE-B0F7-9C541DAB2653}" type="datetimeFigureOut">
              <a:rPr lang="zh-CN" altLang="en-US" smtClean="0"/>
              <a:t>2020/4/9/Thursday</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63FE5F2F-2341-4894-9DB8-674B4B2A6DED}"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81ABA338-C754-4EDE-B0F7-9C541DAB2653}" type="datetimeFigureOut">
              <a:rPr lang="zh-CN" altLang="en-US" smtClean="0"/>
              <a:t>2020/4/9/Thursday</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3FE5F2F-2341-4894-9DB8-674B4B2A6DED}"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81ABA338-C754-4EDE-B0F7-9C541DAB2653}" type="datetimeFigureOut">
              <a:rPr lang="zh-CN" altLang="en-US" smtClean="0"/>
              <a:t>2020/4/9/Thursday</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63FE5F2F-2341-4894-9DB8-674B4B2A6DED}"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81ABA338-C754-4EDE-B0F7-9C541DAB2653}" type="datetimeFigureOut">
              <a:rPr lang="zh-CN" altLang="en-US" smtClean="0"/>
              <a:t>2020/4/9/Thursday</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63FE5F2F-2341-4894-9DB8-674B4B2A6DED}"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ABA338-C754-4EDE-B0F7-9C541DAB2653}" type="datetimeFigureOut">
              <a:rPr lang="zh-CN" altLang="en-US" smtClean="0"/>
              <a:t>2020/4/9/Thursday</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63FE5F2F-2341-4894-9DB8-674B4B2A6DED}"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1ABA338-C754-4EDE-B0F7-9C541DAB2653}" type="datetimeFigureOut">
              <a:rPr lang="zh-CN" altLang="en-US" smtClean="0"/>
              <a:t>2020/4/9/Thursday</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3FE5F2F-2341-4894-9DB8-674B4B2A6DED}"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1ABA338-C754-4EDE-B0F7-9C541DAB2653}" type="datetimeFigureOut">
              <a:rPr lang="zh-CN" altLang="en-US" smtClean="0"/>
              <a:t>2020/4/9/Thursday</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63FE5F2F-2341-4894-9DB8-674B4B2A6DED}"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ABA338-C754-4EDE-B0F7-9C541DAB2653}" type="datetimeFigureOut">
              <a:rPr lang="zh-CN" altLang="en-US" smtClean="0"/>
              <a:t>2020/4/9/Thursday</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FE5F2F-2341-4894-9DB8-674B4B2A6DED}"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7"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5.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9"/>
          <p:cNvSpPr/>
          <p:nvPr/>
        </p:nvSpPr>
        <p:spPr bwMode="auto">
          <a:xfrm>
            <a:off x="5475817" y="3175"/>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75000"/>
            </a:schemeClr>
          </a:solidFill>
          <a:ln>
            <a:noFill/>
          </a:ln>
        </p:spPr>
        <p:txBody>
          <a:bodyPr vert="horz" wrap="square" lIns="91440" tIns="45720" rIns="91440" bIns="45720" numCol="1" anchor="t" anchorCtr="0" compatLnSpc="1"/>
          <a:lstStyle/>
          <a:p>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 name="Freeform 9"/>
          <p:cNvSpPr/>
          <p:nvPr/>
        </p:nvSpPr>
        <p:spPr bwMode="auto">
          <a:xfrm>
            <a:off x="8905461" y="3630414"/>
            <a:ext cx="3286538" cy="3227586"/>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en-US" sz="1400" b="1">
              <a:latin typeface="思源黑体" panose="020B0500000000000000" pitchFamily="34" charset="-122"/>
              <a:ea typeface="思源黑体" panose="020B0500000000000000" pitchFamily="34" charset="-122"/>
              <a:cs typeface="Open Sans" charset="0"/>
              <a:sym typeface="思源黑体" panose="020B0500000000000000" pitchFamily="34" charset="-122"/>
            </a:endParaRPr>
          </a:p>
        </p:txBody>
      </p:sp>
      <p:sp>
        <p:nvSpPr>
          <p:cNvPr id="7" name="文本框 9"/>
          <p:cNvSpPr txBox="1"/>
          <p:nvPr/>
        </p:nvSpPr>
        <p:spPr>
          <a:xfrm>
            <a:off x="962107" y="3746763"/>
            <a:ext cx="2436860" cy="2646878"/>
          </a:xfrm>
          <a:prstGeom prst="rect">
            <a:avLst/>
          </a:prstGeom>
          <a:noFill/>
        </p:spPr>
        <p:txBody>
          <a:bodyPr wrap="square" rtlCol="0">
            <a:spAutoFit/>
          </a:bodyPr>
          <a:lstStyle/>
          <a:p>
            <a:r>
              <a:rPr lang="zh-CN" altLang="en-US" sz="16600" dirty="0">
                <a:gradFill>
                  <a:gsLst>
                    <a:gs pos="0">
                      <a:schemeClr val="accent1"/>
                    </a:gs>
                    <a:gs pos="43000">
                      <a:schemeClr val="accent2"/>
                    </a:gs>
                  </a:gsLst>
                  <a:lin ang="10800000" scaled="1"/>
                </a:gradFill>
                <a:latin typeface="思源黑体" panose="020B0500000000000000" pitchFamily="34" charset="-122"/>
                <a:ea typeface="思源黑体" panose="020B0500000000000000" pitchFamily="34" charset="-122"/>
                <a:cs typeface="Open Sans" charset="0"/>
                <a:sym typeface="思源黑体" panose="020B0500000000000000" pitchFamily="34" charset="-122"/>
              </a:rPr>
              <a:t>“</a:t>
            </a:r>
          </a:p>
        </p:txBody>
      </p:sp>
      <p:sp>
        <p:nvSpPr>
          <p:cNvPr id="8" name="半闭框 6"/>
          <p:cNvSpPr/>
          <p:nvPr/>
        </p:nvSpPr>
        <p:spPr>
          <a:xfrm rot="5400000">
            <a:off x="7642979" y="1662031"/>
            <a:ext cx="809804" cy="776251"/>
          </a:xfrm>
          <a:prstGeom prst="halfFrame">
            <a:avLst>
              <a:gd name="adj1" fmla="val 5058"/>
              <a:gd name="adj2" fmla="val 448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 name="PA-矩形 3"/>
          <p:cNvSpPr/>
          <p:nvPr>
            <p:custDataLst>
              <p:tags r:id="rId1"/>
            </p:custDataLst>
          </p:nvPr>
        </p:nvSpPr>
        <p:spPr>
          <a:xfrm>
            <a:off x="2630731" y="2255092"/>
            <a:ext cx="5690172" cy="1015663"/>
          </a:xfrm>
          <a:prstGeom prst="rect">
            <a:avLst/>
          </a:prstGeom>
        </p:spPr>
        <p:txBody>
          <a:bodyPr wrap="square">
            <a:spAutoFit/>
          </a:bodyPr>
          <a:lstStyle/>
          <a:p>
            <a:pPr algn="ctr"/>
            <a:r>
              <a:rPr lang="zh-CN" altLang="en-US" sz="6000" dirty="0">
                <a:solidFill>
                  <a:schemeClr val="tx1">
                    <a:lumMod val="75000"/>
                    <a:lumOff val="25000"/>
                  </a:schemeClr>
                </a:solidFill>
                <a:latin typeface="黑体" panose="02010609060101010101" charset="-122"/>
                <a:ea typeface="黑体" panose="02010609060101010101" charset="-122"/>
                <a:sym typeface="思源黑体" panose="020B0500000000000000" pitchFamily="34" charset="-122"/>
              </a:rPr>
              <a:t>好搭酷</a:t>
            </a:r>
            <a:r>
              <a:rPr lang="en-US" altLang="zh-CN" sz="6000" dirty="0">
                <a:solidFill>
                  <a:schemeClr val="tx1">
                    <a:lumMod val="75000"/>
                    <a:lumOff val="25000"/>
                  </a:schemeClr>
                </a:solidFill>
                <a:latin typeface="黑体" panose="02010609060101010101" charset="-122"/>
                <a:ea typeface="黑体" panose="02010609060101010101" charset="-122"/>
                <a:sym typeface="思源黑体" panose="020B0500000000000000" pitchFamily="34" charset="-122"/>
              </a:rPr>
              <a:t>Nano</a:t>
            </a:r>
            <a:r>
              <a:rPr lang="zh-CN" altLang="en-US" sz="6000" dirty="0">
                <a:solidFill>
                  <a:schemeClr val="tx1">
                    <a:lumMod val="75000"/>
                    <a:lumOff val="25000"/>
                  </a:schemeClr>
                </a:solidFill>
                <a:latin typeface="黑体" panose="02010609060101010101" charset="-122"/>
                <a:ea typeface="黑体" panose="02010609060101010101" charset="-122"/>
                <a:sym typeface="思源黑体" panose="020B0500000000000000" pitchFamily="34" charset="-122"/>
              </a:rPr>
              <a:t>微课</a:t>
            </a:r>
            <a:endParaRPr lang="en-US" altLang="zh-CN" sz="4400" dirty="0">
              <a:solidFill>
                <a:schemeClr val="tx1">
                  <a:lumMod val="75000"/>
                  <a:lumOff val="25000"/>
                </a:schemeClr>
              </a:solidFill>
              <a:latin typeface="黑体" panose="02010609060101010101" charset="-122"/>
              <a:ea typeface="黑体" panose="02010609060101010101" charset="-122"/>
              <a:sym typeface="思源黑体" panose="020B0500000000000000" pitchFamily="34" charset="-122"/>
            </a:endParaRPr>
          </a:p>
        </p:txBody>
      </p:sp>
      <p:sp>
        <p:nvSpPr>
          <p:cNvPr id="10" name="PA-文本框 6"/>
          <p:cNvSpPr txBox="1"/>
          <p:nvPr>
            <p:custDataLst>
              <p:tags r:id="rId2"/>
            </p:custDataLst>
          </p:nvPr>
        </p:nvSpPr>
        <p:spPr>
          <a:xfrm>
            <a:off x="2010484" y="3368804"/>
            <a:ext cx="6537168" cy="584775"/>
          </a:xfrm>
          <a:prstGeom prst="rect">
            <a:avLst/>
          </a:prstGeom>
          <a:solidFill>
            <a:schemeClr val="tx1">
              <a:alpha val="0"/>
            </a:schemeClr>
          </a:solidFill>
          <a:effectLst/>
        </p:spPr>
        <p:txBody>
          <a:bodyPr wrap="square" rtlCol="0">
            <a:spAutoFit/>
          </a:bodyPr>
          <a:lstStyle>
            <a:defPPr>
              <a:defRPr lang="zh-CN"/>
            </a:defPPr>
            <a:lvl1pPr>
              <a:defRPr sz="4800">
                <a:solidFill>
                  <a:schemeClr val="bg1"/>
                </a:solidFill>
                <a:latin typeface="思源黑体 CN Heavy" panose="020B0A00000000000000" pitchFamily="34" charset="-122"/>
                <a:ea typeface="思源黑体 CN Heavy" panose="020B0A00000000000000" pitchFamily="34" charset="-122"/>
              </a:defRPr>
            </a:lvl1pPr>
          </a:lstStyle>
          <a:p>
            <a:pPr algn="dist"/>
            <a:r>
              <a:rPr lang="zh-CN" altLang="en-US" sz="3200" spc="300" dirty="0">
                <a:solidFill>
                  <a:schemeClr val="accent1"/>
                </a:solidFill>
                <a:latin typeface="黑体" panose="02010609060101010101" charset="-122"/>
                <a:ea typeface="黑体" panose="02010609060101010101" charset="-122"/>
                <a:sym typeface="思源黑体" panose="020B0500000000000000" pitchFamily="34" charset="-122"/>
              </a:rPr>
              <a:t>好好搭搭在线</a:t>
            </a:r>
            <a:endParaRPr lang="en-US" altLang="zh-CN" sz="3200" spc="300" dirty="0">
              <a:solidFill>
                <a:schemeClr val="accent1"/>
              </a:solidFill>
              <a:latin typeface="黑体" panose="02010609060101010101" charset="-122"/>
              <a:ea typeface="黑体" panose="02010609060101010101" charset="-122"/>
              <a:sym typeface="思源黑体" panose="020B0500000000000000" pitchFamily="34" charset="-122"/>
            </a:endParaRPr>
          </a:p>
        </p:txBody>
      </p:sp>
      <p:sp>
        <p:nvSpPr>
          <p:cNvPr id="13" name="椭圆 5"/>
          <p:cNvSpPr/>
          <p:nvPr/>
        </p:nvSpPr>
        <p:spPr>
          <a:xfrm>
            <a:off x="452451" y="426058"/>
            <a:ext cx="551745" cy="551745"/>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思源黑体" panose="020B0500000000000000" pitchFamily="34" charset="-122"/>
              <a:ea typeface="思源黑体" panose="020B0500000000000000" pitchFamily="34" charset="-122"/>
              <a:cs typeface="Open Sans" charset="0"/>
              <a:sym typeface="思源黑体" panose="020B0500000000000000" pitchFamily="34" charset="-122"/>
            </a:endParaRPr>
          </a:p>
        </p:txBody>
      </p:sp>
      <p:pic>
        <p:nvPicPr>
          <p:cNvPr id="14" name="图片 13"/>
          <p:cNvPicPr>
            <a:picLocks noChangeAspect="1"/>
          </p:cNvPicPr>
          <p:nvPr/>
        </p:nvPicPr>
        <p:blipFill>
          <a:blip r:embed="rId5"/>
          <a:stretch>
            <a:fillRect/>
          </a:stretch>
        </p:blipFill>
        <p:spPr>
          <a:xfrm>
            <a:off x="1267034" y="306689"/>
            <a:ext cx="1946275" cy="67111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reeform 9"/>
          <p:cNvSpPr/>
          <p:nvPr/>
        </p:nvSpPr>
        <p:spPr bwMode="auto">
          <a:xfrm>
            <a:off x="5935844" y="472698"/>
            <a:ext cx="6256156" cy="6385302"/>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75000"/>
            </a:schemeClr>
          </a:solidFill>
          <a:ln>
            <a:noFill/>
          </a:ln>
        </p:spPr>
        <p:txBody>
          <a:bodyPr vert="horz" wrap="square" lIns="91440" tIns="45720" rIns="91440" bIns="45720" numCol="1" anchor="t" anchorCtr="0" compatLnSpc="1"/>
          <a:lstStyle/>
          <a:p>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 name="矩形 13"/>
          <p:cNvSpPr/>
          <p:nvPr/>
        </p:nvSpPr>
        <p:spPr>
          <a:xfrm>
            <a:off x="0" y="1670179"/>
            <a:ext cx="12192000" cy="3163754"/>
          </a:xfrm>
          <a:prstGeom prst="rect">
            <a:avLst/>
          </a:prstGeom>
          <a:blipFill>
            <a:blip r:embed="rId3"/>
            <a:stretch>
              <a:fillRect t="-88043" b="-6845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3" name="矩形 12"/>
          <p:cNvSpPr/>
          <p:nvPr/>
        </p:nvSpPr>
        <p:spPr>
          <a:xfrm>
            <a:off x="0" y="1670179"/>
            <a:ext cx="12192000" cy="3163754"/>
          </a:xfrm>
          <a:prstGeom prst="rect">
            <a:avLst/>
          </a:prstGeom>
          <a:solidFill>
            <a:schemeClr val="accent1">
              <a:alpha val="8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4" name="椭圆 5"/>
          <p:cNvSpPr/>
          <p:nvPr/>
        </p:nvSpPr>
        <p:spPr>
          <a:xfrm>
            <a:off x="452451" y="426058"/>
            <a:ext cx="551745" cy="551745"/>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思源黑体" panose="020B0500000000000000" pitchFamily="34" charset="-122"/>
              <a:ea typeface="思源黑体" panose="020B0500000000000000" pitchFamily="34" charset="-122"/>
              <a:cs typeface="Open Sans" charset="0"/>
              <a:sym typeface="思源黑体" panose="020B0500000000000000" pitchFamily="34" charset="-122"/>
            </a:endParaRPr>
          </a:p>
        </p:txBody>
      </p:sp>
      <p:grpSp>
        <p:nvGrpSpPr>
          <p:cNvPr id="12" name="Group 11"/>
          <p:cNvGrpSpPr/>
          <p:nvPr/>
        </p:nvGrpSpPr>
        <p:grpSpPr>
          <a:xfrm>
            <a:off x="2022423" y="2144271"/>
            <a:ext cx="2381772" cy="2190931"/>
            <a:chOff x="1470701" y="2113791"/>
            <a:chExt cx="3820826" cy="3607097"/>
          </a:xfrm>
        </p:grpSpPr>
        <p:sp>
          <p:nvSpPr>
            <p:cNvPr id="8" name="矩形 1"/>
            <p:cNvSpPr/>
            <p:nvPr/>
          </p:nvSpPr>
          <p:spPr>
            <a:xfrm>
              <a:off x="1470701" y="2113791"/>
              <a:ext cx="3820826" cy="360709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9" name="矩形 3"/>
            <p:cNvSpPr/>
            <p:nvPr/>
          </p:nvSpPr>
          <p:spPr>
            <a:xfrm>
              <a:off x="1470701" y="5244371"/>
              <a:ext cx="1339402" cy="476517"/>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0" name="矩形 4"/>
            <p:cNvSpPr/>
            <p:nvPr/>
          </p:nvSpPr>
          <p:spPr>
            <a:xfrm>
              <a:off x="2810101" y="5244371"/>
              <a:ext cx="1566931" cy="47651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5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11" name="文本框 15"/>
            <p:cNvSpPr txBox="1"/>
            <p:nvPr/>
          </p:nvSpPr>
          <p:spPr>
            <a:xfrm>
              <a:off x="2019199" y="2488299"/>
              <a:ext cx="2723828" cy="238156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4400" b="0" i="0" u="none" strike="noStrike" kern="0" cap="none" spc="0" normalizeH="0" baseline="0" noProof="0" dirty="0">
                  <a:ln>
                    <a:noFill/>
                  </a:ln>
                  <a:solidFill>
                    <a:schemeClr val="accent1"/>
                  </a:solidFill>
                  <a:effectLst/>
                  <a:uLnTx/>
                  <a:uFillTx/>
                  <a:latin typeface="黑体" panose="02010609060101010101" charset="-122"/>
                  <a:ea typeface="黑体" panose="02010609060101010101" charset="-122"/>
                  <a:sym typeface="思源黑体" panose="020B0500000000000000" pitchFamily="34" charset="-122"/>
                </a:rPr>
                <a:t>好好搭搭</a:t>
              </a:r>
              <a:endParaRPr kumimoji="0" lang="zh-CN" altLang="en-US" sz="4800" b="0" i="0" u="none" strike="noStrike" kern="0" cap="none" spc="0" normalizeH="0" baseline="0" noProof="0" dirty="0">
                <a:ln>
                  <a:noFill/>
                </a:ln>
                <a:solidFill>
                  <a:schemeClr val="accent1"/>
                </a:solidFill>
                <a:effectLst/>
                <a:uLnTx/>
                <a:uFillTx/>
                <a:latin typeface="黑体" panose="02010609060101010101" charset="-122"/>
                <a:ea typeface="黑体" panose="02010609060101010101" charset="-122"/>
                <a:sym typeface="思源黑体" panose="020B0500000000000000" pitchFamily="34" charset="-122"/>
              </a:endParaRPr>
            </a:p>
          </p:txBody>
        </p:sp>
      </p:grpSp>
      <p:sp>
        <p:nvSpPr>
          <p:cNvPr id="14" name="文本框 17"/>
          <p:cNvSpPr txBox="1"/>
          <p:nvPr/>
        </p:nvSpPr>
        <p:spPr>
          <a:xfrm>
            <a:off x="4612364" y="2634516"/>
            <a:ext cx="7274836" cy="923330"/>
          </a:xfrm>
          <a:prstGeom prst="rect">
            <a:avLst/>
          </a:prstGeom>
          <a:noFill/>
        </p:spPr>
        <p:txBody>
          <a:bodyPr wrap="square" rtlCol="0">
            <a:spAutoFit/>
          </a:bodyPr>
          <a:lstStyle/>
          <a:p>
            <a:pPr algn="ctr"/>
            <a:r>
              <a:rPr lang="zh-CN" altLang="en-US" sz="5400" b="1" dirty="0">
                <a:solidFill>
                  <a:schemeClr val="bg1"/>
                </a:solidFill>
                <a:latin typeface="黑体" panose="02010609060101010101" charset="-122"/>
                <a:ea typeface="黑体" panose="02010609060101010101" charset="-122"/>
                <a:sym typeface="思源黑体" panose="020B0500000000000000" pitchFamily="34" charset="-122"/>
              </a:rPr>
              <a:t>人体红外传感器的使用</a:t>
            </a:r>
          </a:p>
        </p:txBody>
      </p:sp>
      <p:pic>
        <p:nvPicPr>
          <p:cNvPr id="17" name="图片 16"/>
          <p:cNvPicPr>
            <a:picLocks noChangeAspect="1"/>
          </p:cNvPicPr>
          <p:nvPr/>
        </p:nvPicPr>
        <p:blipFill>
          <a:blip r:embed="rId4"/>
          <a:stretch>
            <a:fillRect/>
          </a:stretch>
        </p:blipFill>
        <p:spPr>
          <a:xfrm>
            <a:off x="1267034" y="306689"/>
            <a:ext cx="1946275" cy="67111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Freeform 9"/>
          <p:cNvSpPr/>
          <p:nvPr/>
        </p:nvSpPr>
        <p:spPr bwMode="auto">
          <a:xfrm>
            <a:off x="9554817" y="4268122"/>
            <a:ext cx="2637181" cy="2589877"/>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en-US" sz="1400" b="1">
              <a:latin typeface="思源黑体" panose="020B0500000000000000" pitchFamily="34" charset="-122"/>
              <a:ea typeface="思源黑体" panose="020B0500000000000000" pitchFamily="34" charset="-122"/>
              <a:cs typeface="Open Sans" charset="0"/>
              <a:sym typeface="思源黑体" panose="020B0500000000000000" pitchFamily="34" charset="-122"/>
            </a:endParaRPr>
          </a:p>
        </p:txBody>
      </p:sp>
      <p:grpSp>
        <p:nvGrpSpPr>
          <p:cNvPr id="32" name="组合 31"/>
          <p:cNvGrpSpPr/>
          <p:nvPr/>
        </p:nvGrpSpPr>
        <p:grpSpPr>
          <a:xfrm>
            <a:off x="0" y="0"/>
            <a:ext cx="10266691" cy="6858000"/>
            <a:chOff x="0" y="0"/>
            <a:chExt cx="10266691" cy="6858000"/>
          </a:xfrm>
        </p:grpSpPr>
        <p:sp>
          <p:nvSpPr>
            <p:cNvPr id="26" name="Freeform 9"/>
            <p:cNvSpPr/>
            <p:nvPr/>
          </p:nvSpPr>
          <p:spPr bwMode="auto">
            <a:xfrm rot="10800000">
              <a:off x="3550508" y="3175"/>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75000"/>
              </a:schemeClr>
            </a:solidFill>
            <a:ln>
              <a:noFill/>
            </a:ln>
          </p:spPr>
          <p:txBody>
            <a:bodyPr vert="horz" wrap="square" lIns="91440" tIns="45720" rIns="91440" bIns="45720" numCol="1" anchor="t" anchorCtr="0" compatLnSpc="1"/>
            <a:lstStyle/>
            <a:p>
              <a:pPr algn="dist"/>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 name="矩形 1"/>
            <p:cNvSpPr/>
            <p:nvPr/>
          </p:nvSpPr>
          <p:spPr>
            <a:xfrm>
              <a:off x="0" y="0"/>
              <a:ext cx="35505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grpSp>
        <p:nvGrpSpPr>
          <p:cNvPr id="7" name="íślîḑê"/>
          <p:cNvGrpSpPr/>
          <p:nvPr/>
        </p:nvGrpSpPr>
        <p:grpSpPr>
          <a:xfrm>
            <a:off x="5014984" y="1216132"/>
            <a:ext cx="4539832" cy="776637"/>
            <a:chOff x="2034026" y="1655335"/>
            <a:chExt cx="3649632" cy="624349"/>
          </a:xfrm>
        </p:grpSpPr>
        <p:sp>
          <p:nvSpPr>
            <p:cNvPr id="21" name="ïş1îḓê"/>
            <p:cNvSpPr/>
            <p:nvPr/>
          </p:nvSpPr>
          <p:spPr>
            <a:xfrm>
              <a:off x="2034026" y="1655335"/>
              <a:ext cx="624349" cy="62434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US" altLang="zh-CN" sz="2800" dirty="0">
                  <a:solidFill>
                    <a:schemeClr val="tx1"/>
                  </a:solidFill>
                  <a:latin typeface="黑体" panose="02010609060101010101" charset="-122"/>
                  <a:ea typeface="黑体" panose="02010609060101010101" charset="-122"/>
                  <a:sym typeface="思源黑体" panose="020B0500000000000000" pitchFamily="34" charset="-122"/>
                </a:rPr>
                <a:t>01</a:t>
              </a:r>
            </a:p>
          </p:txBody>
        </p:sp>
        <p:sp>
          <p:nvSpPr>
            <p:cNvPr id="22" name="ïṣḷîḓe"/>
            <p:cNvSpPr/>
            <p:nvPr/>
          </p:nvSpPr>
          <p:spPr bwMode="auto">
            <a:xfrm>
              <a:off x="2763152" y="1670076"/>
              <a:ext cx="2920506" cy="558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dist">
                <a:lnSpc>
                  <a:spcPct val="120000"/>
                </a:lnSpc>
              </a:pPr>
              <a:r>
                <a:rPr lang="zh-CN" altLang="en-US" sz="3200" spc="1200" dirty="0">
                  <a:latin typeface="黑体" panose="02010609060101010101" charset="-122"/>
                  <a:ea typeface="黑体" panose="02010609060101010101" charset="-122"/>
                  <a:sym typeface="思源黑体" panose="020B0500000000000000" pitchFamily="34" charset="-122"/>
                </a:rPr>
                <a:t>基础知识</a:t>
              </a:r>
              <a:endParaRPr lang="en-US" altLang="zh-CN" sz="3200" spc="1200" dirty="0">
                <a:latin typeface="黑体" panose="02010609060101010101" charset="-122"/>
                <a:ea typeface="黑体" panose="02010609060101010101" charset="-122"/>
                <a:sym typeface="思源黑体" panose="020B0500000000000000" pitchFamily="34" charset="-122"/>
              </a:endParaRPr>
            </a:p>
          </p:txBody>
        </p:sp>
      </p:grpSp>
      <p:grpSp>
        <p:nvGrpSpPr>
          <p:cNvPr id="9" name="ísļïďe"/>
          <p:cNvGrpSpPr/>
          <p:nvPr/>
        </p:nvGrpSpPr>
        <p:grpSpPr>
          <a:xfrm>
            <a:off x="5056886" y="2875431"/>
            <a:ext cx="4494164" cy="776637"/>
            <a:chOff x="2034026" y="3326376"/>
            <a:chExt cx="3612919" cy="624349"/>
          </a:xfrm>
        </p:grpSpPr>
        <p:sp>
          <p:nvSpPr>
            <p:cNvPr id="17" name="íšḻídè"/>
            <p:cNvSpPr/>
            <p:nvPr/>
          </p:nvSpPr>
          <p:spPr>
            <a:xfrm>
              <a:off x="2034026" y="3326376"/>
              <a:ext cx="624349" cy="624349"/>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US" altLang="zh-CN" sz="2800" dirty="0">
                  <a:solidFill>
                    <a:schemeClr val="tx1"/>
                  </a:solidFill>
                  <a:latin typeface="黑体" panose="02010609060101010101" charset="-122"/>
                  <a:ea typeface="黑体" panose="02010609060101010101" charset="-122"/>
                  <a:sym typeface="思源黑体" panose="020B0500000000000000" pitchFamily="34" charset="-122"/>
                </a:rPr>
                <a:t>02</a:t>
              </a:r>
            </a:p>
          </p:txBody>
        </p:sp>
        <p:sp>
          <p:nvSpPr>
            <p:cNvPr id="18" name="îśļïḑè"/>
            <p:cNvSpPr/>
            <p:nvPr/>
          </p:nvSpPr>
          <p:spPr bwMode="auto">
            <a:xfrm>
              <a:off x="2763151" y="3466328"/>
              <a:ext cx="2883794" cy="480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dist">
                <a:lnSpc>
                  <a:spcPct val="120000"/>
                </a:lnSpc>
              </a:pPr>
              <a:r>
                <a:rPr lang="zh-CN" altLang="en-US" sz="3200" spc="1200" dirty="0">
                  <a:latin typeface="黑体" panose="02010609060101010101" charset="-122"/>
                  <a:ea typeface="黑体" panose="02010609060101010101" charset="-122"/>
                  <a:sym typeface="思源黑体" panose="020B0500000000000000" pitchFamily="34" charset="-122"/>
                </a:rPr>
                <a:t>硬件连接</a:t>
              </a:r>
              <a:endParaRPr lang="en-US" altLang="zh-CN" sz="3200" spc="1200" dirty="0">
                <a:latin typeface="黑体" panose="02010609060101010101" charset="-122"/>
                <a:ea typeface="黑体" panose="02010609060101010101" charset="-122"/>
                <a:sym typeface="思源黑体" panose="020B0500000000000000" pitchFamily="34" charset="-122"/>
              </a:endParaRPr>
            </a:p>
          </p:txBody>
        </p:sp>
      </p:grpSp>
      <p:sp>
        <p:nvSpPr>
          <p:cNvPr id="16" name="isļíḋe"/>
          <p:cNvSpPr/>
          <p:nvPr/>
        </p:nvSpPr>
        <p:spPr bwMode="auto">
          <a:xfrm>
            <a:off x="5921953" y="4656367"/>
            <a:ext cx="3562311" cy="658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anchor="t" anchorCtr="0">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dist">
              <a:lnSpc>
                <a:spcPct val="120000"/>
              </a:lnSpc>
            </a:pPr>
            <a:r>
              <a:rPr lang="zh-CN" altLang="en-US" sz="3200" spc="1200" dirty="0">
                <a:latin typeface="黑体" panose="02010609060101010101" charset="-122"/>
                <a:ea typeface="黑体" panose="02010609060101010101" charset="-122"/>
                <a:sym typeface="思源黑体" panose="020B0500000000000000" pitchFamily="34" charset="-122"/>
              </a:rPr>
              <a:t>程序代码</a:t>
            </a:r>
          </a:p>
        </p:txBody>
      </p:sp>
      <p:cxnSp>
        <p:nvCxnSpPr>
          <p:cNvPr id="11" name="直接连接符 19"/>
          <p:cNvCxnSpPr/>
          <p:nvPr/>
        </p:nvCxnSpPr>
        <p:spPr>
          <a:xfrm>
            <a:off x="6051164" y="2097330"/>
            <a:ext cx="3503651"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21"/>
          <p:cNvCxnSpPr/>
          <p:nvPr/>
        </p:nvCxnSpPr>
        <p:spPr>
          <a:xfrm>
            <a:off x="6051164" y="3723198"/>
            <a:ext cx="3503651"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22"/>
          <p:cNvCxnSpPr/>
          <p:nvPr/>
        </p:nvCxnSpPr>
        <p:spPr>
          <a:xfrm>
            <a:off x="6051165" y="5363477"/>
            <a:ext cx="3457984" cy="0"/>
          </a:xfrm>
          <a:prstGeom prst="line">
            <a:avLst/>
          </a:prstGeom>
          <a:ln w="31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3" name="MH_Others_1"/>
          <p:cNvSpPr txBox="1"/>
          <p:nvPr>
            <p:custDataLst>
              <p:tags r:id="rId1"/>
            </p:custDataLst>
          </p:nvPr>
        </p:nvSpPr>
        <p:spPr>
          <a:xfrm>
            <a:off x="700179" y="2982026"/>
            <a:ext cx="2150150" cy="923290"/>
          </a:xfrm>
          <a:prstGeom prst="rect">
            <a:avLst/>
          </a:prstGeom>
          <a:noFill/>
        </p:spPr>
        <p:txBody>
          <a:bodyPr wrap="square" lIns="108000" tIns="0" rIns="0" bIns="0" rtlCol="0" anchor="ctr" anchorCtr="0">
            <a:spAutoFit/>
          </a:bodyPr>
          <a:lstStyle/>
          <a:p>
            <a:pPr marL="0" marR="0" lvl="0" indent="0" algn="ctr" defTabSz="685800" rtl="0" eaLnBrk="1" fontAlgn="auto" latinLnBrk="0" hangingPunct="1">
              <a:lnSpc>
                <a:spcPct val="100000"/>
              </a:lnSpc>
              <a:spcBef>
                <a:spcPts val="0"/>
              </a:spcBef>
              <a:spcAft>
                <a:spcPts val="0"/>
              </a:spcAft>
              <a:buClrTx/>
              <a:buSzTx/>
              <a:buFontTx/>
              <a:buNone/>
              <a:defRPr/>
            </a:pPr>
            <a:r>
              <a:rPr kumimoji="0" lang="zh-CN" altLang="en-US" sz="6000" b="1" i="0" u="none" strike="noStrike" kern="1200" cap="none" spc="600" normalizeH="0" baseline="0" noProof="0" dirty="0">
                <a:ln>
                  <a:noFill/>
                </a:ln>
                <a:solidFill>
                  <a:schemeClr val="bg1"/>
                </a:solidFill>
                <a:uLnTx/>
                <a:uFillTx/>
                <a:latin typeface="黑体" panose="02010609060101010101" charset="-122"/>
                <a:ea typeface="黑体" panose="02010609060101010101" charset="-122"/>
                <a:cs typeface="微软雅黑" panose="020B0503020204020204" pitchFamily="34" charset="-122"/>
                <a:sym typeface="思源黑体" panose="020B0500000000000000" pitchFamily="34" charset="-122"/>
              </a:rPr>
              <a:t>目录</a:t>
            </a:r>
          </a:p>
        </p:txBody>
      </p:sp>
      <p:sp>
        <p:nvSpPr>
          <p:cNvPr id="28" name="íšḻídè"/>
          <p:cNvSpPr/>
          <p:nvPr/>
        </p:nvSpPr>
        <p:spPr>
          <a:xfrm>
            <a:off x="5014636" y="4553880"/>
            <a:ext cx="776637" cy="776637"/>
          </a:xfrm>
          <a:prstGeom prst="ellipse">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r>
              <a:rPr lang="en-US" altLang="zh-CN" sz="2800" dirty="0">
                <a:solidFill>
                  <a:schemeClr val="tx1"/>
                </a:solidFill>
                <a:latin typeface="黑体" panose="02010609060101010101" charset="-122"/>
                <a:ea typeface="黑体" panose="02010609060101010101" charset="-122"/>
                <a:sym typeface="思源黑体" panose="020B0500000000000000" pitchFamily="34" charset="-122"/>
              </a:rPr>
              <a:t>03</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5"/>
          <p:cNvSpPr/>
          <p:nvPr/>
        </p:nvSpPr>
        <p:spPr>
          <a:xfrm>
            <a:off x="405123" y="442851"/>
            <a:ext cx="596348" cy="596348"/>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dirty="0">
              <a:latin typeface="黑体" panose="02010609060101010101" charset="-122"/>
              <a:ea typeface="黑体" panose="02010609060101010101" charset="-122"/>
              <a:cs typeface="Open Sans" charset="0"/>
              <a:sym typeface="思源黑体" panose="020B0500000000000000" pitchFamily="34" charset="-122"/>
            </a:endParaRPr>
          </a:p>
        </p:txBody>
      </p:sp>
      <p:grpSp>
        <p:nvGrpSpPr>
          <p:cNvPr id="26" name="组合 25"/>
          <p:cNvGrpSpPr/>
          <p:nvPr/>
        </p:nvGrpSpPr>
        <p:grpSpPr>
          <a:xfrm>
            <a:off x="0" y="96067"/>
            <a:ext cx="12192000" cy="6854825"/>
            <a:chOff x="0" y="96067"/>
            <a:chExt cx="12192000" cy="6854825"/>
          </a:xfrm>
        </p:grpSpPr>
        <p:sp>
          <p:nvSpPr>
            <p:cNvPr id="21" name="Freeform 9"/>
            <p:cNvSpPr/>
            <p:nvPr/>
          </p:nvSpPr>
          <p:spPr bwMode="auto">
            <a:xfrm>
              <a:off x="5475817" y="96067"/>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0" compatLnSpc="1"/>
            <a:lstStyle/>
            <a:p>
              <a:endParaRPr lang="en-US" dirty="0">
                <a:latin typeface="思源黑体" panose="020B0500000000000000" pitchFamily="34" charset="-122"/>
                <a:ea typeface="思源黑体" panose="020B0500000000000000" pitchFamily="34" charset="-122"/>
                <a:sym typeface="思源黑体" panose="020B0500000000000000" pitchFamily="34" charset="-122"/>
              </a:endParaRPr>
            </a:p>
          </p:txBody>
        </p:sp>
        <p:sp>
          <p:nvSpPr>
            <p:cNvPr id="23" name="矩形 12"/>
            <p:cNvSpPr/>
            <p:nvPr/>
          </p:nvSpPr>
          <p:spPr>
            <a:xfrm>
              <a:off x="0" y="6626213"/>
              <a:ext cx="12192000" cy="324679"/>
            </a:xfrm>
            <a:prstGeom prst="rect">
              <a:avLst/>
            </a:prstGeom>
            <a:gradFill>
              <a:gsLst>
                <a:gs pos="0">
                  <a:schemeClr val="accent1"/>
                </a:gs>
                <a:gs pos="100000">
                  <a:schemeClr val="accent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panose="020B0500000000000000" pitchFamily="34" charset="-122"/>
                <a:ea typeface="思源黑体" panose="020B0500000000000000" pitchFamily="34" charset="-122"/>
                <a:sym typeface="思源黑体" panose="020B0500000000000000" pitchFamily="34" charset="-122"/>
              </a:endParaRPr>
            </a:p>
          </p:txBody>
        </p:sp>
      </p:grpSp>
      <p:sp>
        <p:nvSpPr>
          <p:cNvPr id="24" name="文本框 17"/>
          <p:cNvSpPr txBox="1"/>
          <p:nvPr/>
        </p:nvSpPr>
        <p:spPr>
          <a:xfrm>
            <a:off x="1088556" y="474297"/>
            <a:ext cx="2158227" cy="523220"/>
          </a:xfrm>
          <a:prstGeom prst="rect">
            <a:avLst/>
          </a:prstGeom>
          <a:noFill/>
        </p:spPr>
        <p:txBody>
          <a:bodyPr wrap="square" rtlCol="0">
            <a:spAutoFit/>
          </a:bodyPr>
          <a:lstStyle/>
          <a:p>
            <a:r>
              <a:rPr lang="zh-CN" altLang="en-US" sz="2800" spc="600" dirty="0">
                <a:solidFill>
                  <a:schemeClr val="tx1">
                    <a:lumMod val="75000"/>
                    <a:lumOff val="25000"/>
                  </a:schemeClr>
                </a:solidFill>
                <a:latin typeface="黑体" panose="02010609060101010101" charset="-122"/>
                <a:ea typeface="黑体" panose="02010609060101010101" charset="-122"/>
                <a:sym typeface="思源黑体" panose="020B0500000000000000" pitchFamily="34" charset="-122"/>
              </a:rPr>
              <a:t>基础知识</a:t>
            </a:r>
          </a:p>
        </p:txBody>
      </p:sp>
      <p:sp>
        <p:nvSpPr>
          <p:cNvPr id="9" name="TextBox 10"/>
          <p:cNvSpPr txBox="1"/>
          <p:nvPr/>
        </p:nvSpPr>
        <p:spPr>
          <a:xfrm>
            <a:off x="6597091" y="2336809"/>
            <a:ext cx="848310" cy="769441"/>
          </a:xfrm>
          <a:prstGeom prst="rect">
            <a:avLst/>
          </a:prstGeom>
          <a:noFill/>
        </p:spPr>
        <p:txBody>
          <a:bodyPr wrap="none" rtlCol="0">
            <a:spAutoFit/>
          </a:bodyPr>
          <a:lstStyle/>
          <a:p>
            <a:pPr algn="ctr"/>
            <a:r>
              <a:rPr lang="en-US" sz="4400" b="1" dirty="0">
                <a:solidFill>
                  <a:schemeClr val="bg1"/>
                </a:solidFill>
                <a:latin typeface="思源黑体" panose="020B0500000000000000" pitchFamily="34" charset="-122"/>
                <a:ea typeface="思源黑体" panose="020B0500000000000000" pitchFamily="34" charset="-122"/>
                <a:sym typeface="思源黑体" panose="020B0500000000000000" pitchFamily="34" charset="-122"/>
              </a:rPr>
              <a:t>02</a:t>
            </a:r>
          </a:p>
        </p:txBody>
      </p:sp>
      <p:sp>
        <p:nvSpPr>
          <p:cNvPr id="19" name="矩形 18"/>
          <p:cNvSpPr/>
          <p:nvPr/>
        </p:nvSpPr>
        <p:spPr>
          <a:xfrm>
            <a:off x="4002018" y="2163945"/>
            <a:ext cx="6456468" cy="961281"/>
          </a:xfrm>
          <a:prstGeom prst="rect">
            <a:avLst/>
          </a:prstGeom>
        </p:spPr>
        <p:txBody>
          <a:bodyPr wrap="square" lIns="91433" tIns="45716" rIns="91433" bIns="45716">
            <a:spAutoFit/>
          </a:bodyPr>
          <a:lstStyle/>
          <a:p>
            <a:pPr lvl="0">
              <a:lnSpc>
                <a:spcPct val="150000"/>
              </a:lnSpc>
              <a:defRPr/>
            </a:pPr>
            <a:r>
              <a:rPr lang="zh-CN" altLang="en-US" sz="2000" dirty="0">
                <a:solidFill>
                  <a:schemeClr val="bg1">
                    <a:lumMod val="50000"/>
                  </a:schemeClr>
                </a:solidFill>
                <a:latin typeface="思源黑体" panose="020B0500000000000000" pitchFamily="34" charset="-122"/>
                <a:ea typeface="思源黑体" panose="020B0500000000000000" pitchFamily="34" charset="-122"/>
                <a:sym typeface="思源黑体" panose="020B0500000000000000" pitchFamily="34" charset="-122"/>
              </a:rPr>
              <a:t>人体红外传感器是一种能检测人或动物身体发射红外线而输出电信号的传感器，在许多领域有较好的应用前景。</a:t>
            </a:r>
          </a:p>
        </p:txBody>
      </p:sp>
      <p:sp>
        <p:nvSpPr>
          <p:cNvPr id="25" name="TextBox 74"/>
          <p:cNvSpPr txBox="1"/>
          <p:nvPr/>
        </p:nvSpPr>
        <p:spPr>
          <a:xfrm>
            <a:off x="520394" y="474297"/>
            <a:ext cx="365806" cy="523220"/>
          </a:xfrm>
          <a:prstGeom prst="rect">
            <a:avLst/>
          </a:prstGeom>
          <a:noFill/>
        </p:spPr>
        <p:txBody>
          <a:bodyPr wrap="none" rtlCol="0" anchor="b">
            <a:spAutoFit/>
          </a:bodyPr>
          <a:lstStyle/>
          <a:p>
            <a:pPr algn="ctr"/>
            <a:r>
              <a:rPr lang="en-US" sz="2800" b="1" dirty="0">
                <a:solidFill>
                  <a:schemeClr val="bg1"/>
                </a:solidFill>
                <a:latin typeface="黑体" panose="02010609060101010101" charset="-122"/>
                <a:ea typeface="黑体" panose="02010609060101010101" charset="-122"/>
                <a:sym typeface="思源黑体" panose="020B0500000000000000" pitchFamily="34" charset="-122"/>
              </a:rPr>
              <a:t>1</a:t>
            </a:r>
          </a:p>
        </p:txBody>
      </p:sp>
      <p:pic>
        <p:nvPicPr>
          <p:cNvPr id="3" name="图片 2">
            <a:extLst>
              <a:ext uri="{FF2B5EF4-FFF2-40B4-BE49-F238E27FC236}">
                <a16:creationId xmlns:a16="http://schemas.microsoft.com/office/drawing/2014/main" id="{D8C6AEDE-95F5-46E4-83A8-E129DE4F9484}"/>
              </a:ext>
            </a:extLst>
          </p:cNvPr>
          <p:cNvPicPr>
            <a:picLocks noChangeAspect="1"/>
          </p:cNvPicPr>
          <p:nvPr/>
        </p:nvPicPr>
        <p:blipFill>
          <a:blip r:embed="rId3"/>
          <a:stretch>
            <a:fillRect/>
          </a:stretch>
        </p:blipFill>
        <p:spPr>
          <a:xfrm>
            <a:off x="1822370" y="1705187"/>
            <a:ext cx="1536704" cy="306444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5"/>
          <p:cNvSpPr/>
          <p:nvPr/>
        </p:nvSpPr>
        <p:spPr>
          <a:xfrm>
            <a:off x="405123" y="442851"/>
            <a:ext cx="596348" cy="596348"/>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Open Sans" charset="0"/>
              <a:sym typeface="思源黑体" panose="020B0500000000000000" pitchFamily="34" charset="-122"/>
            </a:endParaRPr>
          </a:p>
        </p:txBody>
      </p:sp>
      <p:grpSp>
        <p:nvGrpSpPr>
          <p:cNvPr id="26" name="组合 25"/>
          <p:cNvGrpSpPr/>
          <p:nvPr/>
        </p:nvGrpSpPr>
        <p:grpSpPr>
          <a:xfrm>
            <a:off x="0" y="109058"/>
            <a:ext cx="12192000" cy="6854825"/>
            <a:chOff x="0" y="96067"/>
            <a:chExt cx="12192000" cy="6854825"/>
          </a:xfrm>
        </p:grpSpPr>
        <p:sp>
          <p:nvSpPr>
            <p:cNvPr id="21" name="Freeform 9"/>
            <p:cNvSpPr/>
            <p:nvPr/>
          </p:nvSpPr>
          <p:spPr bwMode="auto">
            <a:xfrm>
              <a:off x="5475817" y="96067"/>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23" name="矩形 12"/>
            <p:cNvSpPr/>
            <p:nvPr/>
          </p:nvSpPr>
          <p:spPr>
            <a:xfrm>
              <a:off x="0" y="6626213"/>
              <a:ext cx="12192000" cy="324679"/>
            </a:xfrm>
            <a:prstGeom prst="rect">
              <a:avLst/>
            </a:prstGeom>
            <a:gradFill>
              <a:gsLst>
                <a:gs pos="0">
                  <a:schemeClr val="accent1"/>
                </a:gs>
                <a:gs pos="100000">
                  <a:schemeClr val="accent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grpSp>
      <p:sp>
        <p:nvSpPr>
          <p:cNvPr id="24" name="文本框 17"/>
          <p:cNvSpPr txBox="1"/>
          <p:nvPr/>
        </p:nvSpPr>
        <p:spPr>
          <a:xfrm>
            <a:off x="1088556" y="474297"/>
            <a:ext cx="2158227"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2800" spc="600" dirty="0">
                <a:solidFill>
                  <a:prstClr val="black">
                    <a:lumMod val="75000"/>
                    <a:lumOff val="25000"/>
                  </a:prstClr>
                </a:solidFill>
                <a:latin typeface="黑体" panose="02010609060101010101" charset="-122"/>
                <a:ea typeface="黑体" panose="02010609060101010101" charset="-122"/>
                <a:sym typeface="思源黑体" panose="020B0500000000000000" pitchFamily="34" charset="-122"/>
              </a:rPr>
              <a:t>硬件连接</a:t>
            </a:r>
            <a:endParaRPr kumimoji="0" lang="zh-CN" altLang="en-US" sz="2800" b="0" i="0" u="none" strike="noStrike" kern="1200" cap="none" spc="600" normalizeH="0" baseline="0" noProof="0" dirty="0">
              <a:ln>
                <a:noFill/>
              </a:ln>
              <a:solidFill>
                <a:prstClr val="black">
                  <a:lumMod val="75000"/>
                  <a:lumOff val="25000"/>
                </a:prstClr>
              </a:solidFill>
              <a:effectLst/>
              <a:uLnTx/>
              <a:uFillTx/>
              <a:latin typeface="黑体" panose="02010609060101010101" charset="-122"/>
              <a:ea typeface="黑体" panose="02010609060101010101" charset="-122"/>
              <a:cs typeface="+mn-cs"/>
              <a:sym typeface="思源黑体" panose="020B0500000000000000" pitchFamily="34" charset="-122"/>
            </a:endParaRPr>
          </a:p>
        </p:txBody>
      </p:sp>
      <p:sp>
        <p:nvSpPr>
          <p:cNvPr id="25" name="TextBox 74"/>
          <p:cNvSpPr txBox="1"/>
          <p:nvPr/>
        </p:nvSpPr>
        <p:spPr>
          <a:xfrm>
            <a:off x="520394" y="474297"/>
            <a:ext cx="365806" cy="523220"/>
          </a:xfrm>
          <a:prstGeom prst="rect">
            <a:avLst/>
          </a:prstGeom>
          <a:noFill/>
        </p:spPr>
        <p:txBody>
          <a:bodyPr wrap="none" rtlCol="0" anchor="b">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mn-cs"/>
                <a:sym typeface="思源黑体" panose="020B0500000000000000" pitchFamily="34" charset="-122"/>
              </a:rPr>
              <a:t>2</a:t>
            </a:r>
            <a:endParaRPr kumimoji="0" lang="en-US" sz="28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mn-cs"/>
              <a:sym typeface="思源黑体" panose="020B0500000000000000" pitchFamily="34" charset="-122"/>
            </a:endParaRPr>
          </a:p>
        </p:txBody>
      </p:sp>
      <p:pic>
        <p:nvPicPr>
          <p:cNvPr id="2" name="图片 1">
            <a:extLst>
              <a:ext uri="{FF2B5EF4-FFF2-40B4-BE49-F238E27FC236}">
                <a16:creationId xmlns:a16="http://schemas.microsoft.com/office/drawing/2014/main" id="{8BECB85A-7255-4667-8A9E-5784FC0BEAB2}"/>
              </a:ext>
            </a:extLst>
          </p:cNvPr>
          <p:cNvPicPr>
            <a:picLocks noChangeAspect="1"/>
          </p:cNvPicPr>
          <p:nvPr/>
        </p:nvPicPr>
        <p:blipFill>
          <a:blip r:embed="rId3"/>
          <a:stretch>
            <a:fillRect/>
          </a:stretch>
        </p:blipFill>
        <p:spPr>
          <a:xfrm>
            <a:off x="3696518" y="4690661"/>
            <a:ext cx="2187334" cy="1098457"/>
          </a:xfrm>
          <a:prstGeom prst="rect">
            <a:avLst/>
          </a:prstGeom>
        </p:spPr>
      </p:pic>
      <p:grpSp>
        <p:nvGrpSpPr>
          <p:cNvPr id="13" name="组合 12">
            <a:extLst>
              <a:ext uri="{FF2B5EF4-FFF2-40B4-BE49-F238E27FC236}">
                <a16:creationId xmlns:a16="http://schemas.microsoft.com/office/drawing/2014/main" id="{4DC09833-CC6D-454B-8D85-73063907485B}"/>
              </a:ext>
            </a:extLst>
          </p:cNvPr>
          <p:cNvGrpSpPr/>
          <p:nvPr/>
        </p:nvGrpSpPr>
        <p:grpSpPr>
          <a:xfrm>
            <a:off x="3246783" y="574168"/>
            <a:ext cx="3157905" cy="3609035"/>
            <a:chOff x="7171429" y="1039199"/>
            <a:chExt cx="3157905" cy="3609035"/>
          </a:xfrm>
        </p:grpSpPr>
        <p:pic>
          <p:nvPicPr>
            <p:cNvPr id="8" name="图片 7">
              <a:extLst>
                <a:ext uri="{FF2B5EF4-FFF2-40B4-BE49-F238E27FC236}">
                  <a16:creationId xmlns:a16="http://schemas.microsoft.com/office/drawing/2014/main" id="{2E67A470-46B6-4C9A-9577-4A297547D0B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6167" r="90000">
                          <a14:foregroundMark x1="34333" y1="73833" x2="44833" y2="67167"/>
                          <a14:foregroundMark x1="26500" y1="83667" x2="36000" y2="83500"/>
                          <a14:foregroundMark x1="30500" y1="84500" x2="35500" y2="83833"/>
                          <a14:foregroundMark x1="14500" y1="84500" x2="83500" y2="84833"/>
                        </a14:backgroundRemoval>
                      </a14:imgEffect>
                    </a14:imgLayer>
                  </a14:imgProps>
                </a:ext>
                <a:ext uri="{28A0092B-C50C-407E-A947-70E740481C1C}">
                  <a14:useLocalDpi xmlns:a14="http://schemas.microsoft.com/office/drawing/2010/main" val="0"/>
                </a:ext>
              </a:extLst>
            </a:blip>
            <a:srcRect l="7365" t="14014" r="10259" b="13907"/>
            <a:stretch/>
          </p:blipFill>
          <p:spPr>
            <a:xfrm rot="5400000">
              <a:off x="6945864" y="1264764"/>
              <a:ext cx="3609035" cy="3157905"/>
            </a:xfrm>
            <a:prstGeom prst="rect">
              <a:avLst/>
            </a:prstGeom>
          </p:spPr>
        </p:pic>
        <p:pic>
          <p:nvPicPr>
            <p:cNvPr id="12" name="图片 11">
              <a:extLst>
                <a:ext uri="{FF2B5EF4-FFF2-40B4-BE49-F238E27FC236}">
                  <a16:creationId xmlns:a16="http://schemas.microsoft.com/office/drawing/2014/main" id="{DA1AFFF8-FD0E-4938-A2B6-AC63E91E865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44247" y="1341604"/>
              <a:ext cx="979750" cy="2326597"/>
            </a:xfrm>
            <a:prstGeom prst="rect">
              <a:avLst/>
            </a:prstGeom>
          </p:spPr>
        </p:pic>
      </p:grpSp>
      <p:cxnSp>
        <p:nvCxnSpPr>
          <p:cNvPr id="7" name="直接连接符 6">
            <a:extLst>
              <a:ext uri="{FF2B5EF4-FFF2-40B4-BE49-F238E27FC236}">
                <a16:creationId xmlns:a16="http://schemas.microsoft.com/office/drawing/2014/main" id="{C45EF50C-4224-4632-A778-DC17F6F6EEA0}"/>
              </a:ext>
            </a:extLst>
          </p:cNvPr>
          <p:cNvCxnSpPr>
            <a:cxnSpLocks/>
          </p:cNvCxnSpPr>
          <p:nvPr/>
        </p:nvCxnSpPr>
        <p:spPr>
          <a:xfrm>
            <a:off x="4790185" y="3467744"/>
            <a:ext cx="0" cy="1237878"/>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a:extLst>
              <a:ext uri="{FF2B5EF4-FFF2-40B4-BE49-F238E27FC236}">
                <a16:creationId xmlns:a16="http://schemas.microsoft.com/office/drawing/2014/main" id="{6B622DB7-D8DA-439A-B1A9-22C94ECFA877}"/>
              </a:ext>
            </a:extLst>
          </p:cNvPr>
          <p:cNvCxnSpPr>
            <a:cxnSpLocks/>
          </p:cNvCxnSpPr>
          <p:nvPr/>
        </p:nvCxnSpPr>
        <p:spPr>
          <a:xfrm>
            <a:off x="5585320" y="3336507"/>
            <a:ext cx="1638735" cy="0"/>
          </a:xfrm>
          <a:prstGeom prst="line">
            <a:avLst/>
          </a:prstGeom>
          <a:ln w="571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5" name="图片 14">
            <a:extLst>
              <a:ext uri="{FF2B5EF4-FFF2-40B4-BE49-F238E27FC236}">
                <a16:creationId xmlns:a16="http://schemas.microsoft.com/office/drawing/2014/main" id="{472333DA-9575-46C7-93FF-514C6E35D63E}"/>
              </a:ext>
            </a:extLst>
          </p:cNvPr>
          <p:cNvPicPr>
            <a:picLocks noChangeAspect="1"/>
          </p:cNvPicPr>
          <p:nvPr/>
        </p:nvPicPr>
        <p:blipFill>
          <a:blip r:embed="rId7"/>
          <a:stretch>
            <a:fillRect/>
          </a:stretch>
        </p:blipFill>
        <p:spPr>
          <a:xfrm rot="5400000">
            <a:off x="7698753" y="2273740"/>
            <a:ext cx="1019494" cy="2033044"/>
          </a:xfrm>
          <a:prstGeom prst="rect">
            <a:avLst/>
          </a:prstGeom>
        </p:spPr>
      </p:pic>
      <p:sp>
        <p:nvSpPr>
          <p:cNvPr id="3" name="文本框 2">
            <a:extLst>
              <a:ext uri="{FF2B5EF4-FFF2-40B4-BE49-F238E27FC236}">
                <a16:creationId xmlns:a16="http://schemas.microsoft.com/office/drawing/2014/main" id="{DE52A858-895F-4B68-B48B-962E220F7B93}"/>
              </a:ext>
            </a:extLst>
          </p:cNvPr>
          <p:cNvSpPr txBox="1"/>
          <p:nvPr/>
        </p:nvSpPr>
        <p:spPr>
          <a:xfrm>
            <a:off x="137635" y="2009353"/>
            <a:ext cx="3214341" cy="369332"/>
          </a:xfrm>
          <a:prstGeom prst="rect">
            <a:avLst/>
          </a:prstGeom>
          <a:noFill/>
        </p:spPr>
        <p:txBody>
          <a:bodyPr wrap="none" rtlCol="0">
            <a:spAutoFit/>
          </a:bodyPr>
          <a:lstStyle/>
          <a:p>
            <a:r>
              <a:rPr lang="zh-CN" altLang="en-US" dirty="0"/>
              <a:t>人体红外传感器连接在</a:t>
            </a:r>
            <a:r>
              <a:rPr lang="en-US" altLang="zh-CN" dirty="0"/>
              <a:t>D3</a:t>
            </a:r>
            <a:r>
              <a:rPr lang="zh-CN" altLang="en-US" dirty="0"/>
              <a:t>端口</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椭圆 5"/>
          <p:cNvSpPr/>
          <p:nvPr/>
        </p:nvSpPr>
        <p:spPr>
          <a:xfrm>
            <a:off x="405123" y="442851"/>
            <a:ext cx="596348" cy="596348"/>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zh-CN" altLang="en-US" sz="14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Open Sans" charset="0"/>
              <a:sym typeface="思源黑体" panose="020B0500000000000000" pitchFamily="34" charset="-122"/>
            </a:endParaRPr>
          </a:p>
        </p:txBody>
      </p:sp>
      <p:grpSp>
        <p:nvGrpSpPr>
          <p:cNvPr id="26" name="组合 25"/>
          <p:cNvGrpSpPr/>
          <p:nvPr/>
        </p:nvGrpSpPr>
        <p:grpSpPr>
          <a:xfrm>
            <a:off x="0" y="96067"/>
            <a:ext cx="12192000" cy="6854825"/>
            <a:chOff x="0" y="96067"/>
            <a:chExt cx="12192000" cy="6854825"/>
          </a:xfrm>
        </p:grpSpPr>
        <p:sp>
          <p:nvSpPr>
            <p:cNvPr id="21" name="Freeform 9"/>
            <p:cNvSpPr/>
            <p:nvPr/>
          </p:nvSpPr>
          <p:spPr bwMode="auto">
            <a:xfrm>
              <a:off x="5475817" y="96067"/>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55000"/>
              </a:schemeClr>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23" name="矩形 12"/>
            <p:cNvSpPr/>
            <p:nvPr/>
          </p:nvSpPr>
          <p:spPr>
            <a:xfrm>
              <a:off x="0" y="6626213"/>
              <a:ext cx="12192000" cy="324679"/>
            </a:xfrm>
            <a:prstGeom prst="rect">
              <a:avLst/>
            </a:prstGeom>
            <a:gradFill>
              <a:gsLst>
                <a:gs pos="0">
                  <a:schemeClr val="accent1"/>
                </a:gs>
                <a:gs pos="100000">
                  <a:schemeClr val="accent2"/>
                </a:gs>
              </a:gsLst>
              <a:lin ang="108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grpSp>
      <p:sp>
        <p:nvSpPr>
          <p:cNvPr id="24" name="文本框 17"/>
          <p:cNvSpPr txBox="1"/>
          <p:nvPr/>
        </p:nvSpPr>
        <p:spPr>
          <a:xfrm>
            <a:off x="1088556" y="474297"/>
            <a:ext cx="2158227"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2800" b="0" i="0" u="none" strike="noStrike" kern="1200" cap="none" spc="600" normalizeH="0" baseline="0" noProof="0" dirty="0">
                <a:ln>
                  <a:noFill/>
                </a:ln>
                <a:solidFill>
                  <a:prstClr val="black">
                    <a:lumMod val="75000"/>
                    <a:lumOff val="25000"/>
                  </a:prstClr>
                </a:solidFill>
                <a:effectLst/>
                <a:uLnTx/>
                <a:uFillTx/>
                <a:latin typeface="黑体" panose="02010609060101010101" charset="-122"/>
                <a:ea typeface="黑体" panose="02010609060101010101" charset="-122"/>
                <a:cs typeface="+mn-cs"/>
                <a:sym typeface="思源黑体" panose="020B0500000000000000" pitchFamily="34" charset="-122"/>
              </a:rPr>
              <a:t>程序代码</a:t>
            </a:r>
          </a:p>
        </p:txBody>
      </p:sp>
      <p:sp>
        <p:nvSpPr>
          <p:cNvPr id="9" name="TextBox 10"/>
          <p:cNvSpPr txBox="1"/>
          <p:nvPr/>
        </p:nvSpPr>
        <p:spPr>
          <a:xfrm>
            <a:off x="6597091" y="2336809"/>
            <a:ext cx="848310" cy="76944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4400" b="1" i="0" u="none" strike="noStrike" kern="1200" cap="none" spc="0" normalizeH="0" baseline="0" noProof="0" dirty="0">
                <a:ln>
                  <a:noFill/>
                </a:ln>
                <a:solidFill>
                  <a:prstClr val="white"/>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rPr>
              <a:t>02</a:t>
            </a:r>
          </a:p>
        </p:txBody>
      </p:sp>
      <p:sp>
        <p:nvSpPr>
          <p:cNvPr id="25" name="TextBox 74"/>
          <p:cNvSpPr txBox="1"/>
          <p:nvPr/>
        </p:nvSpPr>
        <p:spPr>
          <a:xfrm>
            <a:off x="520394" y="474297"/>
            <a:ext cx="365806" cy="523220"/>
          </a:xfrm>
          <a:prstGeom prst="rect">
            <a:avLst/>
          </a:prstGeom>
          <a:noFill/>
        </p:spPr>
        <p:txBody>
          <a:bodyPr wrap="none" rtlCol="0" anchor="b">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lang="en-US" altLang="zh-CN" sz="2800" b="1" dirty="0">
                <a:solidFill>
                  <a:prstClr val="white"/>
                </a:solidFill>
                <a:latin typeface="黑体" panose="02010609060101010101" charset="-122"/>
                <a:ea typeface="黑体" panose="02010609060101010101" charset="-122"/>
                <a:sym typeface="思源黑体" panose="020B0500000000000000" pitchFamily="34" charset="-122"/>
              </a:rPr>
              <a:t>3</a:t>
            </a:r>
            <a:endParaRPr kumimoji="0" lang="en-US" sz="2800" b="1" i="0" u="none" strike="noStrike" kern="1200" cap="none" spc="0" normalizeH="0" baseline="0" noProof="0" dirty="0">
              <a:ln>
                <a:noFill/>
              </a:ln>
              <a:solidFill>
                <a:prstClr val="white"/>
              </a:solidFill>
              <a:effectLst/>
              <a:uLnTx/>
              <a:uFillTx/>
              <a:latin typeface="黑体" panose="02010609060101010101" charset="-122"/>
              <a:ea typeface="黑体" panose="02010609060101010101" charset="-122"/>
              <a:cs typeface="+mn-cs"/>
              <a:sym typeface="思源黑体" panose="020B0500000000000000" pitchFamily="34" charset="-122"/>
            </a:endParaRPr>
          </a:p>
        </p:txBody>
      </p:sp>
      <p:sp>
        <p:nvSpPr>
          <p:cNvPr id="3" name="文本框 2">
            <a:extLst>
              <a:ext uri="{FF2B5EF4-FFF2-40B4-BE49-F238E27FC236}">
                <a16:creationId xmlns:a16="http://schemas.microsoft.com/office/drawing/2014/main" id="{8939BA63-24AC-4FBE-9CEA-967767780CFC}"/>
              </a:ext>
            </a:extLst>
          </p:cNvPr>
          <p:cNvSpPr txBox="1"/>
          <p:nvPr/>
        </p:nvSpPr>
        <p:spPr>
          <a:xfrm>
            <a:off x="3759267" y="1262380"/>
            <a:ext cx="1107996" cy="369332"/>
          </a:xfrm>
          <a:prstGeom prst="rect">
            <a:avLst/>
          </a:prstGeom>
          <a:noFill/>
        </p:spPr>
        <p:txBody>
          <a:bodyPr wrap="none" rtlCol="0">
            <a:spAutoFit/>
          </a:bodyPr>
          <a:lstStyle/>
          <a:p>
            <a:r>
              <a:rPr lang="zh-CN" altLang="en-US" dirty="0"/>
              <a:t>直接显示</a:t>
            </a:r>
          </a:p>
        </p:txBody>
      </p:sp>
      <p:pic>
        <p:nvPicPr>
          <p:cNvPr id="5" name="图片 4">
            <a:extLst>
              <a:ext uri="{FF2B5EF4-FFF2-40B4-BE49-F238E27FC236}">
                <a16:creationId xmlns:a16="http://schemas.microsoft.com/office/drawing/2014/main" id="{6F8FA2BC-3D58-4269-9A3C-BC36A4F6EBF4}"/>
              </a:ext>
            </a:extLst>
          </p:cNvPr>
          <p:cNvPicPr>
            <a:picLocks noChangeAspect="1"/>
          </p:cNvPicPr>
          <p:nvPr/>
        </p:nvPicPr>
        <p:blipFill>
          <a:blip r:embed="rId3"/>
          <a:stretch>
            <a:fillRect/>
          </a:stretch>
        </p:blipFill>
        <p:spPr>
          <a:xfrm>
            <a:off x="1246959" y="2336809"/>
            <a:ext cx="5448300" cy="20097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9"/>
          <p:cNvSpPr/>
          <p:nvPr/>
        </p:nvSpPr>
        <p:spPr bwMode="auto">
          <a:xfrm>
            <a:off x="5475817" y="3175"/>
            <a:ext cx="6716183" cy="6854825"/>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solidFill>
            <a:schemeClr val="bg1">
              <a:lumMod val="95000"/>
              <a:alpha val="75000"/>
            </a:schemeClr>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dirty="0">
              <a:ln>
                <a:noFill/>
              </a:ln>
              <a:solidFill>
                <a:prstClr val="black"/>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3" name="Freeform 9"/>
          <p:cNvSpPr/>
          <p:nvPr/>
        </p:nvSpPr>
        <p:spPr bwMode="auto">
          <a:xfrm>
            <a:off x="8905461" y="3630414"/>
            <a:ext cx="3286538" cy="3227586"/>
          </a:xfrm>
          <a:custGeom>
            <a:avLst/>
            <a:gdLst>
              <a:gd name="T0" fmla="*/ 1295 w 1295"/>
              <a:gd name="T1" fmla="*/ 1062 h 1062"/>
              <a:gd name="T2" fmla="*/ 1295 w 1295"/>
              <a:gd name="T3" fmla="*/ 0 h 1062"/>
              <a:gd name="T4" fmla="*/ 1081 w 1295"/>
              <a:gd name="T5" fmla="*/ 163 h 1062"/>
              <a:gd name="T6" fmla="*/ 878 w 1295"/>
              <a:gd name="T7" fmla="*/ 281 h 1062"/>
              <a:gd name="T8" fmla="*/ 641 w 1295"/>
              <a:gd name="T9" fmla="*/ 438 h 1062"/>
              <a:gd name="T10" fmla="*/ 274 w 1295"/>
              <a:gd name="T11" fmla="*/ 590 h 1062"/>
              <a:gd name="T12" fmla="*/ 45 w 1295"/>
              <a:gd name="T13" fmla="*/ 979 h 1062"/>
              <a:gd name="T14" fmla="*/ 0 w 1295"/>
              <a:gd name="T15" fmla="*/ 1062 h 1062"/>
              <a:gd name="T16" fmla="*/ 1295 w 1295"/>
              <a:gd name="T17" fmla="*/ 1062 h 10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95" h="1062">
                <a:moveTo>
                  <a:pt x="1295" y="1062"/>
                </a:moveTo>
                <a:cubicBezTo>
                  <a:pt x="1295" y="0"/>
                  <a:pt x="1295" y="0"/>
                  <a:pt x="1295" y="0"/>
                </a:cubicBezTo>
                <a:cubicBezTo>
                  <a:pt x="1176" y="15"/>
                  <a:pt x="1104" y="111"/>
                  <a:pt x="1081" y="163"/>
                </a:cubicBezTo>
                <a:cubicBezTo>
                  <a:pt x="1045" y="243"/>
                  <a:pt x="985" y="294"/>
                  <a:pt x="878" y="281"/>
                </a:cubicBezTo>
                <a:cubicBezTo>
                  <a:pt x="771" y="268"/>
                  <a:pt x="707" y="299"/>
                  <a:pt x="641" y="438"/>
                </a:cubicBezTo>
                <a:cubicBezTo>
                  <a:pt x="582" y="560"/>
                  <a:pt x="520" y="531"/>
                  <a:pt x="274" y="590"/>
                </a:cubicBezTo>
                <a:cubicBezTo>
                  <a:pt x="28" y="649"/>
                  <a:pt x="96" y="812"/>
                  <a:pt x="45" y="979"/>
                </a:cubicBezTo>
                <a:cubicBezTo>
                  <a:pt x="35" y="1011"/>
                  <a:pt x="19" y="1038"/>
                  <a:pt x="0" y="1062"/>
                </a:cubicBezTo>
                <a:lnTo>
                  <a:pt x="1295" y="1062"/>
                </a:lnTo>
                <a:close/>
              </a:path>
            </a:pathLst>
          </a:cu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marL="0" marR="0" lvl="0" indent="0" algn="r" defTabSz="914400" rtl="0" eaLnBrk="1" fontAlgn="auto" latinLnBrk="0" hangingPunct="1">
              <a:lnSpc>
                <a:spcPct val="100000"/>
              </a:lnSpc>
              <a:spcBef>
                <a:spcPts val="0"/>
              </a:spcBef>
              <a:spcAft>
                <a:spcPts val="0"/>
              </a:spcAft>
              <a:buClrTx/>
              <a:buSzTx/>
              <a:buFontTx/>
              <a:buNone/>
              <a:defRPr/>
            </a:pPr>
            <a:endParaRPr kumimoji="0" lang="en-US" sz="1400" b="1" i="0" u="none" strike="noStrike" kern="1200" cap="none" spc="0" normalizeH="0" baseline="0" noProof="0">
              <a:ln>
                <a:noFill/>
              </a:ln>
              <a:solidFill>
                <a:prstClr val="white"/>
              </a:solidFill>
              <a:effectLst/>
              <a:uLnTx/>
              <a:uFillTx/>
              <a:latin typeface="思源黑体" panose="020B0500000000000000" pitchFamily="34" charset="-122"/>
              <a:ea typeface="思源黑体" panose="020B0500000000000000" pitchFamily="34" charset="-122"/>
              <a:cs typeface="Open Sans" charset="0"/>
              <a:sym typeface="思源黑体" panose="020B0500000000000000" pitchFamily="34" charset="-122"/>
            </a:endParaRPr>
          </a:p>
        </p:txBody>
      </p:sp>
      <p:sp>
        <p:nvSpPr>
          <p:cNvPr id="7" name="文本框 9"/>
          <p:cNvSpPr txBox="1"/>
          <p:nvPr/>
        </p:nvSpPr>
        <p:spPr>
          <a:xfrm>
            <a:off x="-765979" y="2908947"/>
            <a:ext cx="2436860" cy="264687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zh-CN" altLang="en-US" sz="16600" b="0" i="0" u="none" strike="noStrike" kern="1200" cap="none" spc="0" normalizeH="0" baseline="0" noProof="0" dirty="0">
                <a:ln>
                  <a:noFill/>
                </a:ln>
                <a:gradFill>
                  <a:gsLst>
                    <a:gs pos="0">
                      <a:srgbClr val="1D9A78"/>
                    </a:gs>
                    <a:gs pos="43000">
                      <a:srgbClr val="8BC145"/>
                    </a:gs>
                  </a:gsLst>
                  <a:lin ang="10800000" scaled="1"/>
                </a:gradFill>
                <a:effectLst/>
                <a:uLnTx/>
                <a:uFillTx/>
                <a:latin typeface="思源黑体" panose="020B0500000000000000" pitchFamily="34" charset="-122"/>
                <a:ea typeface="思源黑体" panose="020B0500000000000000" pitchFamily="34" charset="-122"/>
                <a:cs typeface="Open Sans" charset="0"/>
                <a:sym typeface="思源黑体" panose="020B0500000000000000" pitchFamily="34" charset="-122"/>
              </a:rPr>
              <a:t>“</a:t>
            </a:r>
          </a:p>
        </p:txBody>
      </p:sp>
      <p:sp>
        <p:nvSpPr>
          <p:cNvPr id="8" name="半闭框 6"/>
          <p:cNvSpPr/>
          <p:nvPr/>
        </p:nvSpPr>
        <p:spPr>
          <a:xfrm rot="5400000">
            <a:off x="7642979" y="1662031"/>
            <a:ext cx="809804" cy="776251"/>
          </a:xfrm>
          <a:prstGeom prst="halfFrame">
            <a:avLst>
              <a:gd name="adj1" fmla="val 5058"/>
              <a:gd name="adj2" fmla="val 448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思源黑体" panose="020B0500000000000000" pitchFamily="34" charset="-122"/>
              <a:ea typeface="思源黑体" panose="020B0500000000000000" pitchFamily="34" charset="-122"/>
              <a:cs typeface="+mn-cs"/>
              <a:sym typeface="思源黑体" panose="020B0500000000000000" pitchFamily="34" charset="-122"/>
            </a:endParaRPr>
          </a:p>
        </p:txBody>
      </p:sp>
      <p:sp>
        <p:nvSpPr>
          <p:cNvPr id="9" name="PA-矩形 3"/>
          <p:cNvSpPr/>
          <p:nvPr>
            <p:custDataLst>
              <p:tags r:id="rId1"/>
            </p:custDataLst>
          </p:nvPr>
        </p:nvSpPr>
        <p:spPr>
          <a:xfrm>
            <a:off x="1969583" y="2401115"/>
            <a:ext cx="5690172" cy="1015663"/>
          </a:xfrm>
          <a:prstGeom prst="rect">
            <a:avLst/>
          </a:prstGeom>
        </p:spPr>
        <p:txBody>
          <a:bodyPr wrap="square">
            <a:spAutoFit/>
          </a:bodyPr>
          <a:lstStyle/>
          <a:p>
            <a:pPr marL="0" marR="0" lvl="0" indent="0" algn="dist" defTabSz="457200" rtl="0" eaLnBrk="1" fontAlgn="auto" latinLnBrk="0" hangingPunct="1">
              <a:lnSpc>
                <a:spcPct val="100000"/>
              </a:lnSpc>
              <a:spcBef>
                <a:spcPts val="0"/>
              </a:spcBef>
              <a:spcAft>
                <a:spcPts val="0"/>
              </a:spcAft>
              <a:buClrTx/>
              <a:buSzTx/>
              <a:buFontTx/>
              <a:buNone/>
              <a:defRPr/>
            </a:pPr>
            <a:r>
              <a:rPr kumimoji="0" lang="zh-CN" altLang="en-US" sz="6000" b="0" i="0" u="none" strike="noStrike" kern="1200" cap="none" spc="0" normalizeH="0" baseline="0" noProof="0" dirty="0">
                <a:ln>
                  <a:noFill/>
                </a:ln>
                <a:solidFill>
                  <a:prstClr val="black">
                    <a:lumMod val="75000"/>
                    <a:lumOff val="25000"/>
                  </a:prstClr>
                </a:solidFill>
                <a:effectLst/>
                <a:uLnTx/>
                <a:uFillTx/>
                <a:latin typeface="字魂35号-经典雅黑" panose="02000000000000000000" pitchFamily="2" charset="-122"/>
                <a:ea typeface="字魂35号-经典雅黑" panose="02000000000000000000" pitchFamily="2" charset="-122"/>
                <a:cs typeface="+mn-cs"/>
                <a:sym typeface="思源黑体" panose="020B0500000000000000" pitchFamily="34" charset="-122"/>
              </a:rPr>
              <a:t>谢谢观看</a:t>
            </a:r>
          </a:p>
        </p:txBody>
      </p:sp>
      <p:sp>
        <p:nvSpPr>
          <p:cNvPr id="11" name="椭圆 5"/>
          <p:cNvSpPr/>
          <p:nvPr/>
        </p:nvSpPr>
        <p:spPr>
          <a:xfrm>
            <a:off x="452451" y="426058"/>
            <a:ext cx="551745" cy="551745"/>
          </a:xfrm>
          <a:prstGeom prst="ellipse">
            <a:avLst/>
          </a:prstGeom>
          <a:gradFill flip="none" rotWithShape="1">
            <a:gsLst>
              <a:gs pos="0">
                <a:schemeClr val="accent1"/>
              </a:gs>
              <a:gs pos="100000">
                <a:schemeClr val="accent2"/>
              </a:gs>
            </a:gsLst>
            <a:lin ang="10800000" scaled="1"/>
            <a:tileRect/>
          </a:gra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p>
            <a:pPr algn="r" defTabSz="914400"/>
            <a:endParaRPr lang="zh-CN" altLang="en-US" sz="1400" b="1">
              <a:latin typeface="思源黑体" panose="020B0500000000000000" pitchFamily="34" charset="-122"/>
              <a:ea typeface="思源黑体" panose="020B0500000000000000" pitchFamily="34" charset="-122"/>
              <a:cs typeface="Open Sans" charset="0"/>
              <a:sym typeface="思源黑体" panose="020B0500000000000000" pitchFamily="34" charset="-122"/>
            </a:endParaRPr>
          </a:p>
        </p:txBody>
      </p:sp>
      <p:pic>
        <p:nvPicPr>
          <p:cNvPr id="13" name="图片 12"/>
          <p:cNvPicPr>
            <a:picLocks noChangeAspect="1"/>
          </p:cNvPicPr>
          <p:nvPr/>
        </p:nvPicPr>
        <p:blipFill>
          <a:blip r:embed="rId4"/>
          <a:stretch>
            <a:fillRect/>
          </a:stretch>
        </p:blipFill>
        <p:spPr>
          <a:xfrm>
            <a:off x="1267034" y="306689"/>
            <a:ext cx="1946275" cy="671114"/>
          </a:xfrm>
          <a:prstGeom prst="rect">
            <a:avLst/>
          </a:prstGeom>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SCORM_RATE_SLIDES" val="0"/>
  <p:tag name="ISPRING_SCORM_RATE_QUIZZES" val="0"/>
  <p:tag name="ISPRING_SCORM_PASSING_SCORE" val="0.000000"/>
  <p:tag name="ISPRING_ULTRA_SCORM_COURSE_ID" val="0E1D4189-C6CE-4E0A-8573-37DE6D2BCA26"/>
  <p:tag name="ISPRING_SCORM_ENDPOINT" val="&lt;endpoint&gt;&lt;enable&gt;0&lt;/enable&gt;&lt;lrs&gt;http://&lt;/lrs&gt;&lt;auth&gt;0&lt;/auth&gt;&lt;login&gt;&lt;/login&gt;&lt;password&gt;&lt;/password&gt;&lt;key&gt;&lt;/key&gt;&lt;name&gt;&lt;/name&gt;&lt;email&gt;&lt;/email&gt;&lt;/endpoint&gt;&#10;"/>
  <p:tag name="ISPRINGONLINEFOLDERID" val="0"/>
  <p:tag name="ISPRINGONLINEFOLDERPATH" val="内容列表"/>
  <p:tag name="ISPRINGCLOUDFOLDERID" val="0"/>
  <p:tag name="ISPRINGCLOUDFOLDERPATH" val="资源库"/>
  <p:tag name="ISPRING_OUTPUT_FOLDER" val="C:\Users\codi\Desktop"/>
  <p:tag name="ISPRING_PRESENTATION_TITLE" val="演示文稿2"/>
  <p:tag name="ISPRING_FIRST_PUBLISH" val="1"/>
</p:tagLst>
</file>

<file path=ppt/tags/tag2.xml><?xml version="1.0" encoding="utf-8"?>
<p:tagLst xmlns:a="http://schemas.openxmlformats.org/drawingml/2006/main" xmlns:r="http://schemas.openxmlformats.org/officeDocument/2006/relationships" xmlns:p="http://schemas.openxmlformats.org/presentationml/2006/main">
  <p:tag name="PA" val="v5.1.0"/>
</p:tagLst>
</file>

<file path=ppt/tags/tag3.xml><?xml version="1.0" encoding="utf-8"?>
<p:tagLst xmlns:a="http://schemas.openxmlformats.org/drawingml/2006/main" xmlns:r="http://schemas.openxmlformats.org/officeDocument/2006/relationships" xmlns:p="http://schemas.openxmlformats.org/presentationml/2006/main">
  <p:tag name="PA" val="v5.1.0"/>
</p:tagLst>
</file>

<file path=ppt/tags/tag4.xml><?xml version="1.0" encoding="utf-8"?>
<p:tagLst xmlns:a="http://schemas.openxmlformats.org/drawingml/2006/main" xmlns:r="http://schemas.openxmlformats.org/officeDocument/2006/relationships" xmlns:p="http://schemas.openxmlformats.org/presentationml/2006/main">
  <p:tag name="MH" val="20161008230036"/>
  <p:tag name="MH_LIBRARY" val="CONTENTS"/>
  <p:tag name="MH_TYPE" val="OTHERS"/>
  <p:tag name="ID" val="553514"/>
</p:tagLst>
</file>

<file path=ppt/tags/tag5.xml><?xml version="1.0" encoding="utf-8"?>
<p:tagLst xmlns:a="http://schemas.openxmlformats.org/drawingml/2006/main" xmlns:r="http://schemas.openxmlformats.org/officeDocument/2006/relationships" xmlns:p="http://schemas.openxmlformats.org/presentationml/2006/main">
  <p:tag name="PA" val="v5.1.0"/>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260</TotalTime>
  <Words>84</Words>
  <Application>Microsoft Office PowerPoint</Application>
  <PresentationFormat>宽屏</PresentationFormat>
  <Paragraphs>32</Paragraphs>
  <Slides>7</Slides>
  <Notes>7</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7</vt:i4>
      </vt:variant>
    </vt:vector>
  </HeadingPairs>
  <TitlesOfParts>
    <vt:vector size="15" baseType="lpstr">
      <vt:lpstr>等线</vt:lpstr>
      <vt:lpstr>黑体</vt:lpstr>
      <vt:lpstr>思源黑体</vt:lpstr>
      <vt:lpstr>字魂35号-经典雅黑</vt:lpstr>
      <vt:lpstr>Arial</vt:lpstr>
      <vt:lpstr>Calibri</vt:lpstr>
      <vt:lpstr>Calibri Light</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优品PPT</dc:creator>
  <dc:description>http://www.ypppt.com/</dc:description>
  <cp:lastModifiedBy>862788511@qq.com</cp:lastModifiedBy>
  <cp:revision>44</cp:revision>
  <dcterms:created xsi:type="dcterms:W3CDTF">2019-11-11T11:40:00Z</dcterms:created>
  <dcterms:modified xsi:type="dcterms:W3CDTF">2020-04-09T06:51:02Z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