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314" r:id="rId2"/>
    <p:sldId id="2316" r:id="rId3"/>
    <p:sldId id="2315" r:id="rId4"/>
    <p:sldId id="1489" r:id="rId5"/>
    <p:sldId id="2323" r:id="rId6"/>
    <p:sldId id="2324" r:id="rId7"/>
    <p:sldId id="2326" r:id="rId8"/>
    <p:sldId id="232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99" d="100"/>
          <a:sy n="99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9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2020/4/13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3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895083" y="2657808"/>
            <a:ext cx="574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声音传感器的使用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14636" y="2953766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50816" y="383496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78650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19" name="矩形 18"/>
          <p:cNvSpPr/>
          <p:nvPr/>
        </p:nvSpPr>
        <p:spPr>
          <a:xfrm>
            <a:off x="3897514" y="2045755"/>
            <a:ext cx="7536839" cy="234627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声音传感器里面有一个对声音敏感的电容式驻极体话筒，声波会使话筒内的驻极体薄膜振动，产生电压变化，通过转化和采集后输出具体数值。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声音传感器输出信号为模拟量，调用“读模拟口”指令读取，声音强度取值范围是（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4095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）。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4AA45B7-E055-4156-B9E4-A12B4D96E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615" y="1512829"/>
            <a:ext cx="1716041" cy="34121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21402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DC09833-CC6D-454B-8D85-73063907485B}"/>
              </a:ext>
            </a:extLst>
          </p:cNvPr>
          <p:cNvGrpSpPr/>
          <p:nvPr/>
        </p:nvGrpSpPr>
        <p:grpSpPr>
          <a:xfrm>
            <a:off x="4676162" y="643837"/>
            <a:ext cx="3157905" cy="3609035"/>
            <a:chOff x="7171429" y="1039199"/>
            <a:chExt cx="3157905" cy="36090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E67A470-46B6-4C9A-9577-4A297547D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/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A1AFFF8-FD0E-4938-A2B6-AC63E91E8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45EF50C-4224-4632-A778-DC17F6F6EEA0}"/>
              </a:ext>
            </a:extLst>
          </p:cNvPr>
          <p:cNvCxnSpPr>
            <a:cxnSpLocks/>
          </p:cNvCxnSpPr>
          <p:nvPr/>
        </p:nvCxnSpPr>
        <p:spPr>
          <a:xfrm>
            <a:off x="6219564" y="3537413"/>
            <a:ext cx="0" cy="12378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B622DB7-D8DA-439A-B1A9-22C94ECFA877}"/>
              </a:ext>
            </a:extLst>
          </p:cNvPr>
          <p:cNvCxnSpPr>
            <a:cxnSpLocks/>
          </p:cNvCxnSpPr>
          <p:nvPr/>
        </p:nvCxnSpPr>
        <p:spPr>
          <a:xfrm>
            <a:off x="3856794" y="2962039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DB3D92DA-11A5-4568-8B14-77678D65019F}"/>
              </a:ext>
            </a:extLst>
          </p:cNvPr>
          <p:cNvSpPr txBox="1"/>
          <p:nvPr/>
        </p:nvSpPr>
        <p:spPr>
          <a:xfrm>
            <a:off x="1166949" y="1506583"/>
            <a:ext cx="274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声音传感器连接在</a:t>
            </a:r>
            <a:r>
              <a:rPr lang="en-US" altLang="zh-CN" dirty="0"/>
              <a:t>A2</a:t>
            </a:r>
            <a:r>
              <a:rPr lang="zh-CN" altLang="en-US" dirty="0"/>
              <a:t>接口</a:t>
            </a:r>
            <a:endParaRPr lang="en-US" altLang="zh-CN" dirty="0"/>
          </a:p>
          <a:p>
            <a:r>
              <a:rPr lang="en-US" altLang="zh-CN" dirty="0"/>
              <a:t>RGB</a:t>
            </a:r>
            <a:r>
              <a:rPr lang="zh-CN" altLang="en-US" dirty="0"/>
              <a:t>模块连接在</a:t>
            </a:r>
            <a:r>
              <a:rPr lang="en-US" altLang="zh-CN" dirty="0"/>
              <a:t>D3</a:t>
            </a:r>
            <a:r>
              <a:rPr lang="zh-CN" altLang="en-US" dirty="0"/>
              <a:t>接口</a:t>
            </a:r>
            <a:endParaRPr lang="en-US" altLang="zh-CN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0F9FD14-4B6E-4379-AD32-174E1BB20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005465" y="1714736"/>
            <a:ext cx="1309079" cy="260293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DDF7B50-C23C-47D8-B801-BBB40A044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593" y="4682681"/>
            <a:ext cx="2668162" cy="1339924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524A033-5852-437C-8DAE-88E0737E7CB9}"/>
              </a:ext>
            </a:extLst>
          </p:cNvPr>
          <p:cNvCxnSpPr>
            <a:cxnSpLocks/>
          </p:cNvCxnSpPr>
          <p:nvPr/>
        </p:nvCxnSpPr>
        <p:spPr>
          <a:xfrm>
            <a:off x="7014699" y="3366988"/>
            <a:ext cx="163873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40B78606-17B5-4ED1-B12C-3CFF6E4ACB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212353" y="2031986"/>
            <a:ext cx="1342809" cy="26700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39BA63-24AC-4FBE-9CEA-967767780CFC}"/>
              </a:ext>
            </a:extLst>
          </p:cNvPr>
          <p:cNvSpPr txBox="1"/>
          <p:nvPr/>
        </p:nvSpPr>
        <p:spPr>
          <a:xfrm>
            <a:off x="3759267" y="1262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直接显示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FD137EB-F273-4ADB-A6A0-C8F76FEE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71" y="1521379"/>
            <a:ext cx="5857875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7D0A89-3C60-4556-BCE5-1820E791EF59}"/>
              </a:ext>
            </a:extLst>
          </p:cNvPr>
          <p:cNvSpPr txBox="1"/>
          <p:nvPr/>
        </p:nvSpPr>
        <p:spPr>
          <a:xfrm>
            <a:off x="3543840" y="75794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声控灯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7690C48-57D3-4262-9544-5E2F02765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15" y="1292368"/>
            <a:ext cx="5280369" cy="51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5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125</Words>
  <Application>Microsoft Office PowerPoint</Application>
  <PresentationFormat>宽屏</PresentationFormat>
  <Paragraphs>39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等线</vt:lpstr>
      <vt:lpstr>黑体</vt:lpstr>
      <vt:lpstr>思源黑体</vt:lpstr>
      <vt:lpstr>字魂35号-经典雅黑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thinPad</cp:lastModifiedBy>
  <cp:revision>50</cp:revision>
  <dcterms:created xsi:type="dcterms:W3CDTF">2019-11-11T11:40:00Z</dcterms:created>
  <dcterms:modified xsi:type="dcterms:W3CDTF">2020-04-13T07:03:54Z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