
<file path=[Content_Types].xml><?xml version="1.0" encoding="utf-8"?>
<Types xmlns="http://schemas.openxmlformats.org/package/2006/content-types">
  <Default Extension="jpeg" ContentType="image/jpeg"/>
  <Default Extension="png" ContentType="image/png"/>
  <Default Extension="emf" ContentType="image/x-em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314" r:id="rId3"/>
    <p:sldId id="2316" r:id="rId5"/>
    <p:sldId id="2315" r:id="rId6"/>
    <p:sldId id="1489" r:id="rId7"/>
    <p:sldId id="2322" r:id="rId8"/>
    <p:sldId id="2323" r:id="rId9"/>
    <p:sldId id="2324" r:id="rId10"/>
    <p:sldId id="2326" r:id="rId11"/>
    <p:sldId id="2325" r:id="rId12"/>
  </p:sldIdLst>
  <p:sldSz cx="12192000" cy="6858000"/>
  <p:notesSz cx="6858000" cy="9144000"/>
  <p:custDataLst>
    <p:tags r:id="rId1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8"/>
    <p:restoredTop sz="96318" autoAdjust="0"/>
  </p:normalViewPr>
  <p:slideViewPr>
    <p:cSldViewPr snapToGrid="0">
      <p:cViewPr varScale="1">
        <p:scale>
          <a:sx n="110" d="100"/>
          <a:sy n="110" d="100"/>
        </p:scale>
        <p:origin x="58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gs" Target="tags/tag6.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133F80-539D-4707-9841-183974CC1F8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5A775D-D46C-46CC-AD07-85213D52E0F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5A775D-D46C-46CC-AD07-85213D52E0F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5A775D-D46C-46CC-AD07-85213D52E0F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5A775D-D46C-46CC-AD07-85213D52E0F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5A775D-D46C-46CC-AD07-85213D52E0F3}"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215A775D-D46C-46CC-AD07-85213D52E0F3}"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215A775D-D46C-46CC-AD07-85213D52E0F3}"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215A775D-D46C-46CC-AD07-85213D52E0F3}"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215A775D-D46C-46CC-AD07-85213D52E0F3}"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215A775D-D46C-46CC-AD07-85213D52E0F3}"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US" dirty="0"/>
          </a:p>
        </p:txBody>
      </p:sp>
      <p:sp>
        <p:nvSpPr>
          <p:cNvPr id="4" name="Date Placeholder 3"/>
          <p:cNvSpPr>
            <a:spLocks noGrp="1"/>
          </p:cNvSpPr>
          <p:nvPr>
            <p:ph type="dt" sz="half" idx="10"/>
          </p:nvPr>
        </p:nvSpPr>
        <p:spPr/>
        <p:txBody>
          <a:bodyPr/>
          <a:lstStyle/>
          <a:p>
            <a:fld id="{81ABA338-C754-4EDE-B0F7-9C541DAB2653}"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3FE5F2F-2341-4894-9DB8-674B4B2A6DED}"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10"/>
          </p:nvPr>
        </p:nvSpPr>
        <p:spPr/>
        <p:txBody>
          <a:bodyPr/>
          <a:lstStyle/>
          <a:p>
            <a:fld id="{81ABA338-C754-4EDE-B0F7-9C541DAB2653}"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3FE5F2F-2341-4894-9DB8-674B4B2A6DE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10"/>
          </p:nvPr>
        </p:nvSpPr>
        <p:spPr/>
        <p:txBody>
          <a:bodyPr/>
          <a:lstStyle/>
          <a:p>
            <a:fld id="{81ABA338-C754-4EDE-B0F7-9C541DAB2653}"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3FE5F2F-2341-4894-9DB8-674B4B2A6DED}"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10"/>
          </p:nvPr>
        </p:nvSpPr>
        <p:spPr/>
        <p:txBody>
          <a:bodyPr/>
          <a:lstStyle/>
          <a:p>
            <a:fld id="{81ABA338-C754-4EDE-B0F7-9C541DAB2653}"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3FE5F2F-2341-4894-9DB8-674B4B2A6DED}"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endParaRPr lang="en-US" dirty="0"/>
          </a:p>
        </p:txBody>
      </p:sp>
      <p:sp>
        <p:nvSpPr>
          <p:cNvPr id="4" name="Date Placeholder 3"/>
          <p:cNvSpPr>
            <a:spLocks noGrp="1"/>
          </p:cNvSpPr>
          <p:nvPr>
            <p:ph type="dt" sz="half" idx="10"/>
          </p:nvPr>
        </p:nvSpPr>
        <p:spPr/>
        <p:txBody>
          <a:bodyPr/>
          <a:lstStyle/>
          <a:p>
            <a:fld id="{81ABA338-C754-4EDE-B0F7-9C541DAB2653}"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3FE5F2F-2341-4894-9DB8-674B4B2A6DED}"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5" name="Date Placeholder 4"/>
          <p:cNvSpPr>
            <a:spLocks noGrp="1"/>
          </p:cNvSpPr>
          <p:nvPr>
            <p:ph type="dt" sz="half" idx="10"/>
          </p:nvPr>
        </p:nvSpPr>
        <p:spPr/>
        <p:txBody>
          <a:bodyPr/>
          <a:lstStyle/>
          <a:p>
            <a:fld id="{81ABA338-C754-4EDE-B0F7-9C541DAB2653}"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3FE5F2F-2341-4894-9DB8-674B4B2A6DED}"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endParaRPr lang="en-US" dirty="0"/>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endParaRPr lang="en-US" dirty="0"/>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7" name="Date Placeholder 6"/>
          <p:cNvSpPr>
            <a:spLocks noGrp="1"/>
          </p:cNvSpPr>
          <p:nvPr>
            <p:ph type="dt" sz="half" idx="10"/>
          </p:nvPr>
        </p:nvSpPr>
        <p:spPr/>
        <p:txBody>
          <a:bodyPr/>
          <a:lstStyle/>
          <a:p>
            <a:fld id="{81ABA338-C754-4EDE-B0F7-9C541DAB2653}"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63FE5F2F-2341-4894-9DB8-674B4B2A6DED}"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US" dirty="0"/>
          </a:p>
        </p:txBody>
      </p:sp>
      <p:sp>
        <p:nvSpPr>
          <p:cNvPr id="3" name="Date Placeholder 2"/>
          <p:cNvSpPr>
            <a:spLocks noGrp="1"/>
          </p:cNvSpPr>
          <p:nvPr>
            <p:ph type="dt" sz="half" idx="10"/>
          </p:nvPr>
        </p:nvSpPr>
        <p:spPr/>
        <p:txBody>
          <a:bodyPr/>
          <a:lstStyle/>
          <a:p>
            <a:fld id="{81ABA338-C754-4EDE-B0F7-9C541DAB2653}"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63FE5F2F-2341-4894-9DB8-674B4B2A6DE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ABA338-C754-4EDE-B0F7-9C541DAB2653}"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63FE5F2F-2341-4894-9DB8-674B4B2A6DE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endParaRPr lang="en-US" dirty="0"/>
          </a:p>
        </p:txBody>
      </p:sp>
      <p:sp>
        <p:nvSpPr>
          <p:cNvPr id="5" name="Date Placeholder 4"/>
          <p:cNvSpPr>
            <a:spLocks noGrp="1"/>
          </p:cNvSpPr>
          <p:nvPr>
            <p:ph type="dt" sz="half" idx="10"/>
          </p:nvPr>
        </p:nvSpPr>
        <p:spPr/>
        <p:txBody>
          <a:bodyPr/>
          <a:lstStyle/>
          <a:p>
            <a:fld id="{81ABA338-C754-4EDE-B0F7-9C541DAB2653}"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3FE5F2F-2341-4894-9DB8-674B4B2A6DE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endParaRPr lang="en-US" dirty="0"/>
          </a:p>
        </p:txBody>
      </p:sp>
      <p:sp>
        <p:nvSpPr>
          <p:cNvPr id="5" name="Date Placeholder 4"/>
          <p:cNvSpPr>
            <a:spLocks noGrp="1"/>
          </p:cNvSpPr>
          <p:nvPr>
            <p:ph type="dt" sz="half" idx="10"/>
          </p:nvPr>
        </p:nvSpPr>
        <p:spPr/>
        <p:txBody>
          <a:bodyPr/>
          <a:lstStyle/>
          <a:p>
            <a:fld id="{81ABA338-C754-4EDE-B0F7-9C541DAB2653}"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3FE5F2F-2341-4894-9DB8-674B4B2A6DE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ABA338-C754-4EDE-B0F7-9C541DAB2653}" type="datetimeFigureOut">
              <a:rPr lang="zh-CN" altLang="en-US" smtClean="0"/>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FE5F2F-2341-4894-9DB8-674B4B2A6DE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7" Type="http://schemas.openxmlformats.org/officeDocument/2006/relationships/slideLayout" Target="../slideLayouts/slideLayout7.xml"/><Relationship Id="rId6" Type="http://schemas.openxmlformats.org/officeDocument/2006/relationships/image" Target="../media/image9.emf"/><Relationship Id="rId5" Type="http://schemas.openxmlformats.org/officeDocument/2006/relationships/image" Target="../media/image3.emf"/><Relationship Id="rId4" Type="http://schemas.openxmlformats.org/officeDocument/2006/relationships/image" Target="../media/image8.png"/><Relationship Id="rId3" Type="http://schemas.microsoft.com/office/2007/relationships/hdphoto" Target="../media/image7.wdp"/><Relationship Id="rId2" Type="http://schemas.openxmlformats.org/officeDocument/2006/relationships/image" Target="../media/image6.png"/><Relationship Id="rId1"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7.xml"/><Relationship Id="rId2" Type="http://schemas.openxmlformats.org/officeDocument/2006/relationships/image" Target="../media/image11.png"/><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9"/>
          <p:cNvSpPr/>
          <p:nvPr/>
        </p:nvSpPr>
        <p:spPr bwMode="auto">
          <a:xfrm>
            <a:off x="5475817" y="3175"/>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75000"/>
            </a:schemeClr>
          </a:solidFill>
          <a:ln>
            <a:noFill/>
          </a:ln>
        </p:spPr>
        <p:txBody>
          <a:bodyPr vert="horz" wrap="square" lIns="91440" tIns="45720" rIns="91440" bIns="45720" numCol="1" anchor="t" anchorCtr="0" compatLnSpc="1"/>
          <a:lstStyle/>
          <a:p>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 name="Freeform 9"/>
          <p:cNvSpPr/>
          <p:nvPr/>
        </p:nvSpPr>
        <p:spPr bwMode="auto">
          <a:xfrm>
            <a:off x="8905461" y="3630414"/>
            <a:ext cx="3286538" cy="3227586"/>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en-US" sz="1400" b="1">
              <a:latin typeface="思源黑体" panose="020B0500000000000000" pitchFamily="34" charset="-122"/>
              <a:ea typeface="思源黑体" panose="020B0500000000000000" pitchFamily="34" charset="-122"/>
              <a:cs typeface="Open Sans" charset="0"/>
              <a:sym typeface="思源黑体" panose="020B0500000000000000" pitchFamily="34" charset="-122"/>
            </a:endParaRPr>
          </a:p>
        </p:txBody>
      </p:sp>
      <p:sp>
        <p:nvSpPr>
          <p:cNvPr id="7" name="文本框 9"/>
          <p:cNvSpPr txBox="1"/>
          <p:nvPr/>
        </p:nvSpPr>
        <p:spPr>
          <a:xfrm>
            <a:off x="962107" y="3746763"/>
            <a:ext cx="2436860" cy="2646878"/>
          </a:xfrm>
          <a:prstGeom prst="rect">
            <a:avLst/>
          </a:prstGeom>
          <a:noFill/>
        </p:spPr>
        <p:txBody>
          <a:bodyPr wrap="square" rtlCol="0">
            <a:spAutoFit/>
          </a:bodyPr>
          <a:lstStyle/>
          <a:p>
            <a:r>
              <a:rPr lang="zh-CN" altLang="en-US" sz="16600" dirty="0">
                <a:gradFill>
                  <a:gsLst>
                    <a:gs pos="0">
                      <a:schemeClr val="accent1"/>
                    </a:gs>
                    <a:gs pos="43000">
                      <a:schemeClr val="accent2"/>
                    </a:gs>
                  </a:gsLst>
                  <a:lin ang="10800000" scaled="1"/>
                </a:gradFill>
                <a:latin typeface="思源黑体" panose="020B0500000000000000" pitchFamily="34" charset="-122"/>
                <a:ea typeface="思源黑体" panose="020B0500000000000000" pitchFamily="34" charset="-122"/>
                <a:cs typeface="Open Sans" charset="0"/>
                <a:sym typeface="思源黑体" panose="020B0500000000000000" pitchFamily="34" charset="-122"/>
              </a:rPr>
              <a:t>“</a:t>
            </a:r>
            <a:endParaRPr lang="zh-CN" altLang="en-US" sz="16600" dirty="0">
              <a:gradFill>
                <a:gsLst>
                  <a:gs pos="0">
                    <a:schemeClr val="accent1"/>
                  </a:gs>
                  <a:gs pos="43000">
                    <a:schemeClr val="accent2"/>
                  </a:gs>
                </a:gsLst>
                <a:lin ang="10800000" scaled="1"/>
              </a:gradFill>
              <a:latin typeface="思源黑体" panose="020B0500000000000000" pitchFamily="34" charset="-122"/>
              <a:ea typeface="思源黑体" panose="020B0500000000000000" pitchFamily="34" charset="-122"/>
              <a:cs typeface="Open Sans" charset="0"/>
              <a:sym typeface="思源黑体" panose="020B0500000000000000" pitchFamily="34" charset="-122"/>
            </a:endParaRPr>
          </a:p>
        </p:txBody>
      </p:sp>
      <p:sp>
        <p:nvSpPr>
          <p:cNvPr id="8" name="半闭框 6"/>
          <p:cNvSpPr/>
          <p:nvPr/>
        </p:nvSpPr>
        <p:spPr>
          <a:xfrm rot="5400000">
            <a:off x="7642979" y="1662031"/>
            <a:ext cx="809804" cy="776251"/>
          </a:xfrm>
          <a:prstGeom prst="halfFrame">
            <a:avLst>
              <a:gd name="adj1" fmla="val 5058"/>
              <a:gd name="adj2" fmla="val 448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 name="PA-矩形 3"/>
          <p:cNvSpPr/>
          <p:nvPr>
            <p:custDataLst>
              <p:tags r:id="rId1"/>
            </p:custDataLst>
          </p:nvPr>
        </p:nvSpPr>
        <p:spPr>
          <a:xfrm>
            <a:off x="2630731" y="2255092"/>
            <a:ext cx="5690172" cy="1015663"/>
          </a:xfrm>
          <a:prstGeom prst="rect">
            <a:avLst/>
          </a:prstGeom>
        </p:spPr>
        <p:txBody>
          <a:bodyPr wrap="square">
            <a:spAutoFit/>
          </a:bodyPr>
          <a:lstStyle/>
          <a:p>
            <a:pPr algn="ctr"/>
            <a:r>
              <a:rPr lang="zh-CN" altLang="en-US" sz="6000" dirty="0">
                <a:solidFill>
                  <a:schemeClr val="tx1">
                    <a:lumMod val="75000"/>
                    <a:lumOff val="25000"/>
                  </a:schemeClr>
                </a:solidFill>
                <a:latin typeface="黑体" panose="02010609060101010101" charset="-122"/>
                <a:ea typeface="黑体" panose="02010609060101010101" charset="-122"/>
                <a:sym typeface="思源黑体" panose="020B0500000000000000" pitchFamily="34" charset="-122"/>
              </a:rPr>
              <a:t>好搭酷</a:t>
            </a:r>
            <a:r>
              <a:rPr lang="en-US" altLang="zh-CN" sz="6000" dirty="0">
                <a:solidFill>
                  <a:schemeClr val="tx1">
                    <a:lumMod val="75000"/>
                    <a:lumOff val="25000"/>
                  </a:schemeClr>
                </a:solidFill>
                <a:latin typeface="黑体" panose="02010609060101010101" charset="-122"/>
                <a:ea typeface="黑体" panose="02010609060101010101" charset="-122"/>
                <a:sym typeface="思源黑体" panose="020B0500000000000000" pitchFamily="34" charset="-122"/>
              </a:rPr>
              <a:t>Nano</a:t>
            </a:r>
            <a:r>
              <a:rPr lang="zh-CN" altLang="en-US" sz="6000" dirty="0">
                <a:solidFill>
                  <a:schemeClr val="tx1">
                    <a:lumMod val="75000"/>
                    <a:lumOff val="25000"/>
                  </a:schemeClr>
                </a:solidFill>
                <a:latin typeface="黑体" panose="02010609060101010101" charset="-122"/>
                <a:ea typeface="黑体" panose="02010609060101010101" charset="-122"/>
                <a:sym typeface="思源黑体" panose="020B0500000000000000" pitchFamily="34" charset="-122"/>
              </a:rPr>
              <a:t>微课</a:t>
            </a:r>
            <a:endParaRPr lang="en-US" altLang="zh-CN" sz="4400" dirty="0">
              <a:solidFill>
                <a:schemeClr val="tx1">
                  <a:lumMod val="75000"/>
                  <a:lumOff val="25000"/>
                </a:schemeClr>
              </a:solidFill>
              <a:latin typeface="黑体" panose="02010609060101010101" charset="-122"/>
              <a:ea typeface="黑体" panose="02010609060101010101" charset="-122"/>
              <a:sym typeface="思源黑体" panose="020B0500000000000000" pitchFamily="34" charset="-122"/>
            </a:endParaRPr>
          </a:p>
        </p:txBody>
      </p:sp>
      <p:sp>
        <p:nvSpPr>
          <p:cNvPr id="10" name="PA-文本框 6"/>
          <p:cNvSpPr txBox="1"/>
          <p:nvPr>
            <p:custDataLst>
              <p:tags r:id="rId2"/>
            </p:custDataLst>
          </p:nvPr>
        </p:nvSpPr>
        <p:spPr>
          <a:xfrm>
            <a:off x="2010484" y="3368804"/>
            <a:ext cx="6537168" cy="584775"/>
          </a:xfrm>
          <a:prstGeom prst="rect">
            <a:avLst/>
          </a:prstGeom>
          <a:solidFill>
            <a:schemeClr val="tx1">
              <a:alpha val="0"/>
            </a:schemeClr>
          </a:solidFill>
          <a:effectLst/>
        </p:spPr>
        <p:txBody>
          <a:bodyPr wrap="square" rtlCol="0">
            <a:spAutoFit/>
          </a:bodyPr>
          <a:lstStyle>
            <a:defPPr>
              <a:defRPr lang="zh-CN"/>
            </a:defPPr>
            <a:lvl1pPr>
              <a:defRPr sz="4800">
                <a:solidFill>
                  <a:schemeClr val="bg1"/>
                </a:solidFill>
                <a:latin typeface="思源黑体 CN Heavy" panose="020B0A00000000000000" pitchFamily="34" charset="-122"/>
                <a:ea typeface="思源黑体 CN Heavy" panose="020B0A00000000000000" pitchFamily="34" charset="-122"/>
              </a:defRPr>
            </a:lvl1pPr>
          </a:lstStyle>
          <a:p>
            <a:pPr algn="dist"/>
            <a:r>
              <a:rPr lang="zh-CN" altLang="en-US" sz="3200" spc="300" dirty="0">
                <a:solidFill>
                  <a:schemeClr val="accent1"/>
                </a:solidFill>
                <a:latin typeface="黑体" panose="02010609060101010101" charset="-122"/>
                <a:ea typeface="黑体" panose="02010609060101010101" charset="-122"/>
                <a:sym typeface="思源黑体" panose="020B0500000000000000" pitchFamily="34" charset="-122"/>
              </a:rPr>
              <a:t>好好搭搭在线</a:t>
            </a:r>
            <a:endParaRPr lang="en-US" altLang="zh-CN" sz="3200" spc="300" dirty="0">
              <a:solidFill>
                <a:schemeClr val="accent1"/>
              </a:solidFill>
              <a:latin typeface="黑体" panose="02010609060101010101" charset="-122"/>
              <a:ea typeface="黑体" panose="02010609060101010101" charset="-122"/>
              <a:sym typeface="思源黑体" panose="020B0500000000000000" pitchFamily="34" charset="-122"/>
            </a:endParaRPr>
          </a:p>
        </p:txBody>
      </p:sp>
      <p:sp>
        <p:nvSpPr>
          <p:cNvPr id="13" name="椭圆 5"/>
          <p:cNvSpPr/>
          <p:nvPr/>
        </p:nvSpPr>
        <p:spPr>
          <a:xfrm>
            <a:off x="452451" y="426058"/>
            <a:ext cx="551745" cy="551745"/>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思源黑体" panose="020B0500000000000000" pitchFamily="34" charset="-122"/>
              <a:ea typeface="思源黑体" panose="020B0500000000000000" pitchFamily="34" charset="-122"/>
              <a:cs typeface="Open Sans" charset="0"/>
              <a:sym typeface="思源黑体" panose="020B0500000000000000" pitchFamily="34" charset="-122"/>
            </a:endParaRPr>
          </a:p>
        </p:txBody>
      </p:sp>
      <p:pic>
        <p:nvPicPr>
          <p:cNvPr id="14" name="图片 13"/>
          <p:cNvPicPr>
            <a:picLocks noChangeAspect="1"/>
          </p:cNvPicPr>
          <p:nvPr/>
        </p:nvPicPr>
        <p:blipFill>
          <a:blip r:embed="rId3"/>
          <a:stretch>
            <a:fillRect/>
          </a:stretch>
        </p:blipFill>
        <p:spPr>
          <a:xfrm>
            <a:off x="1267034" y="306689"/>
            <a:ext cx="1946275" cy="67111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9"/>
          <p:cNvSpPr/>
          <p:nvPr/>
        </p:nvSpPr>
        <p:spPr bwMode="auto">
          <a:xfrm>
            <a:off x="5935844" y="472698"/>
            <a:ext cx="6256156" cy="6385302"/>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75000"/>
            </a:schemeClr>
          </a:solidFill>
          <a:ln>
            <a:noFill/>
          </a:ln>
        </p:spPr>
        <p:txBody>
          <a:bodyPr vert="horz" wrap="square" lIns="91440" tIns="45720" rIns="91440" bIns="45720" numCol="1" anchor="t" anchorCtr="0" compatLnSpc="1"/>
          <a:lstStyle/>
          <a:p>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 name="矩形 13"/>
          <p:cNvSpPr/>
          <p:nvPr/>
        </p:nvSpPr>
        <p:spPr>
          <a:xfrm>
            <a:off x="0" y="1670179"/>
            <a:ext cx="12192000" cy="3163754"/>
          </a:xfrm>
          <a:prstGeom prst="rect">
            <a:avLst/>
          </a:prstGeom>
          <a:blipFill>
            <a:blip r:embed="rId1"/>
            <a:stretch>
              <a:fillRect t="-88043" b="-6845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 name="矩形 12"/>
          <p:cNvSpPr/>
          <p:nvPr/>
        </p:nvSpPr>
        <p:spPr>
          <a:xfrm>
            <a:off x="0" y="1670179"/>
            <a:ext cx="12192000" cy="3163754"/>
          </a:xfrm>
          <a:prstGeom prst="rect">
            <a:avLst/>
          </a:pr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 name="椭圆 5"/>
          <p:cNvSpPr/>
          <p:nvPr/>
        </p:nvSpPr>
        <p:spPr>
          <a:xfrm>
            <a:off x="452451" y="426058"/>
            <a:ext cx="551745" cy="551745"/>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思源黑体" panose="020B0500000000000000" pitchFamily="34" charset="-122"/>
              <a:ea typeface="思源黑体" panose="020B0500000000000000" pitchFamily="34" charset="-122"/>
              <a:cs typeface="Open Sans" charset="0"/>
              <a:sym typeface="思源黑体" panose="020B0500000000000000" pitchFamily="34" charset="-122"/>
            </a:endParaRPr>
          </a:p>
        </p:txBody>
      </p:sp>
      <p:grpSp>
        <p:nvGrpSpPr>
          <p:cNvPr id="12" name="Group 11"/>
          <p:cNvGrpSpPr/>
          <p:nvPr/>
        </p:nvGrpSpPr>
        <p:grpSpPr>
          <a:xfrm>
            <a:off x="2022423" y="2000715"/>
            <a:ext cx="2381772" cy="2190931"/>
            <a:chOff x="1470701" y="2113791"/>
            <a:chExt cx="3820826" cy="3607097"/>
          </a:xfrm>
        </p:grpSpPr>
        <p:sp>
          <p:nvSpPr>
            <p:cNvPr id="8" name="矩形 1"/>
            <p:cNvSpPr/>
            <p:nvPr/>
          </p:nvSpPr>
          <p:spPr>
            <a:xfrm>
              <a:off x="1470701" y="2113791"/>
              <a:ext cx="3820826" cy="36070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 name="矩形 3"/>
            <p:cNvSpPr/>
            <p:nvPr/>
          </p:nvSpPr>
          <p:spPr>
            <a:xfrm>
              <a:off x="1470701" y="5244371"/>
              <a:ext cx="1339402" cy="47651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矩形 4"/>
            <p:cNvSpPr/>
            <p:nvPr/>
          </p:nvSpPr>
          <p:spPr>
            <a:xfrm>
              <a:off x="2810101" y="5244371"/>
              <a:ext cx="1566931" cy="4765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 name="文本框 15"/>
            <p:cNvSpPr txBox="1"/>
            <p:nvPr/>
          </p:nvSpPr>
          <p:spPr>
            <a:xfrm>
              <a:off x="2019199" y="2488299"/>
              <a:ext cx="2723828" cy="238156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4400" b="0" i="0" u="none" strike="noStrike" kern="0" cap="none" spc="0" normalizeH="0" baseline="0" noProof="0" dirty="0">
                  <a:ln>
                    <a:noFill/>
                  </a:ln>
                  <a:solidFill>
                    <a:schemeClr val="accent1"/>
                  </a:solidFill>
                  <a:effectLst/>
                  <a:uLnTx/>
                  <a:uFillTx/>
                  <a:latin typeface="黑体" panose="02010609060101010101" charset="-122"/>
                  <a:ea typeface="黑体" panose="02010609060101010101" charset="-122"/>
                  <a:sym typeface="思源黑体" panose="020B0500000000000000" pitchFamily="34" charset="-122"/>
                </a:rPr>
                <a:t>好好搭搭</a:t>
              </a:r>
              <a:endParaRPr kumimoji="0" lang="zh-CN" altLang="en-US" sz="4800" b="0" i="0" u="none" strike="noStrike" kern="0" cap="none" spc="0" normalizeH="0" baseline="0" noProof="0" dirty="0">
                <a:ln>
                  <a:noFill/>
                </a:ln>
                <a:solidFill>
                  <a:schemeClr val="accent1"/>
                </a:solidFill>
                <a:effectLst/>
                <a:uLnTx/>
                <a:uFillTx/>
                <a:latin typeface="黑体" panose="02010609060101010101" charset="-122"/>
                <a:ea typeface="黑体" panose="02010609060101010101" charset="-122"/>
                <a:sym typeface="思源黑体" panose="020B0500000000000000" pitchFamily="34" charset="-122"/>
              </a:endParaRPr>
            </a:p>
          </p:txBody>
        </p:sp>
      </p:grpSp>
      <p:sp>
        <p:nvSpPr>
          <p:cNvPr id="14" name="文本框 17"/>
          <p:cNvSpPr txBox="1"/>
          <p:nvPr/>
        </p:nvSpPr>
        <p:spPr>
          <a:xfrm>
            <a:off x="4612364" y="2634516"/>
            <a:ext cx="6430105" cy="923330"/>
          </a:xfrm>
          <a:prstGeom prst="rect">
            <a:avLst/>
          </a:prstGeom>
          <a:noFill/>
        </p:spPr>
        <p:txBody>
          <a:bodyPr wrap="square" rtlCol="0">
            <a:spAutoFit/>
          </a:bodyPr>
          <a:lstStyle/>
          <a:p>
            <a:pPr algn="ctr"/>
            <a:r>
              <a:rPr lang="zh-CN" altLang="en-US" sz="5400" b="1" dirty="0">
                <a:solidFill>
                  <a:schemeClr val="bg1"/>
                </a:solidFill>
                <a:latin typeface="黑体" panose="02010609060101010101" charset="-122"/>
                <a:ea typeface="黑体" panose="02010609060101010101" charset="-122"/>
                <a:sym typeface="思源黑体" panose="020B0500000000000000" pitchFamily="34" charset="-122"/>
              </a:rPr>
              <a:t>超声波传感器的使用</a:t>
            </a:r>
            <a:endParaRPr lang="zh-CN" altLang="en-US" sz="5400" b="1" dirty="0">
              <a:solidFill>
                <a:schemeClr val="bg1"/>
              </a:solidFill>
              <a:latin typeface="黑体" panose="02010609060101010101" charset="-122"/>
              <a:ea typeface="黑体" panose="02010609060101010101" charset="-122"/>
              <a:sym typeface="思源黑体" panose="020B0500000000000000" pitchFamily="34" charset="-122"/>
            </a:endParaRPr>
          </a:p>
        </p:txBody>
      </p:sp>
      <p:pic>
        <p:nvPicPr>
          <p:cNvPr id="17" name="图片 16"/>
          <p:cNvPicPr>
            <a:picLocks noChangeAspect="1"/>
          </p:cNvPicPr>
          <p:nvPr/>
        </p:nvPicPr>
        <p:blipFill>
          <a:blip r:embed="rId2"/>
          <a:stretch>
            <a:fillRect/>
          </a:stretch>
        </p:blipFill>
        <p:spPr>
          <a:xfrm>
            <a:off x="1267034" y="306689"/>
            <a:ext cx="1946275" cy="67111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9"/>
          <p:cNvSpPr/>
          <p:nvPr/>
        </p:nvSpPr>
        <p:spPr bwMode="auto">
          <a:xfrm>
            <a:off x="9554817" y="4268122"/>
            <a:ext cx="2637181" cy="2589877"/>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en-US" sz="1400" b="1">
              <a:latin typeface="思源黑体" panose="020B0500000000000000" pitchFamily="34" charset="-122"/>
              <a:ea typeface="思源黑体" panose="020B0500000000000000" pitchFamily="34" charset="-122"/>
              <a:cs typeface="Open Sans" charset="0"/>
              <a:sym typeface="思源黑体" panose="020B0500000000000000" pitchFamily="34" charset="-122"/>
            </a:endParaRPr>
          </a:p>
        </p:txBody>
      </p:sp>
      <p:grpSp>
        <p:nvGrpSpPr>
          <p:cNvPr id="32" name="组合 31"/>
          <p:cNvGrpSpPr/>
          <p:nvPr/>
        </p:nvGrpSpPr>
        <p:grpSpPr>
          <a:xfrm>
            <a:off x="0" y="0"/>
            <a:ext cx="10266691" cy="6858000"/>
            <a:chOff x="0" y="0"/>
            <a:chExt cx="10266691" cy="6858000"/>
          </a:xfrm>
        </p:grpSpPr>
        <p:sp>
          <p:nvSpPr>
            <p:cNvPr id="26" name="Freeform 9"/>
            <p:cNvSpPr/>
            <p:nvPr/>
          </p:nvSpPr>
          <p:spPr bwMode="auto">
            <a:xfrm rot="10800000">
              <a:off x="3550508" y="3175"/>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75000"/>
              </a:schemeClr>
            </a:solidFill>
            <a:ln>
              <a:noFill/>
            </a:ln>
          </p:spPr>
          <p:txBody>
            <a:bodyPr vert="horz" wrap="square" lIns="91440" tIns="45720" rIns="91440" bIns="45720" numCol="1" anchor="t" anchorCtr="0" compatLnSpc="1"/>
            <a:lstStyle/>
            <a:p>
              <a:pPr algn="dist"/>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 name="矩形 1"/>
            <p:cNvSpPr/>
            <p:nvPr/>
          </p:nvSpPr>
          <p:spPr>
            <a:xfrm>
              <a:off x="0" y="0"/>
              <a:ext cx="35505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7" name="íślîḑê"/>
          <p:cNvGrpSpPr/>
          <p:nvPr/>
        </p:nvGrpSpPr>
        <p:grpSpPr>
          <a:xfrm>
            <a:off x="5014984" y="1216132"/>
            <a:ext cx="4539832" cy="776637"/>
            <a:chOff x="2034026" y="1655335"/>
            <a:chExt cx="3649632" cy="624349"/>
          </a:xfrm>
        </p:grpSpPr>
        <p:sp>
          <p:nvSpPr>
            <p:cNvPr id="21" name="ïş1îḓê"/>
            <p:cNvSpPr/>
            <p:nvPr/>
          </p:nvSpPr>
          <p:spPr>
            <a:xfrm>
              <a:off x="2034026" y="1655335"/>
              <a:ext cx="624349" cy="62434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US" altLang="zh-CN" sz="2800" dirty="0">
                  <a:solidFill>
                    <a:schemeClr val="tx1"/>
                  </a:solidFill>
                  <a:latin typeface="黑体" panose="02010609060101010101" charset="-122"/>
                  <a:ea typeface="黑体" panose="02010609060101010101" charset="-122"/>
                  <a:sym typeface="思源黑体" panose="020B0500000000000000" pitchFamily="34" charset="-122"/>
                </a:rPr>
                <a:t>01</a:t>
              </a:r>
              <a:endParaRPr lang="en-US" altLang="zh-CN" sz="2800" dirty="0">
                <a:solidFill>
                  <a:schemeClr val="tx1"/>
                </a:solidFill>
                <a:latin typeface="黑体" panose="02010609060101010101" charset="-122"/>
                <a:ea typeface="黑体" panose="02010609060101010101" charset="-122"/>
                <a:sym typeface="思源黑体" panose="020B0500000000000000" pitchFamily="34" charset="-122"/>
              </a:endParaRPr>
            </a:p>
          </p:txBody>
        </p:sp>
        <p:sp>
          <p:nvSpPr>
            <p:cNvPr id="22" name="ïṣḷîḓe"/>
            <p:cNvSpPr/>
            <p:nvPr/>
          </p:nvSpPr>
          <p:spPr bwMode="auto">
            <a:xfrm>
              <a:off x="2763152" y="1670076"/>
              <a:ext cx="2920506" cy="55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dist">
                <a:lnSpc>
                  <a:spcPct val="120000"/>
                </a:lnSpc>
              </a:pPr>
              <a:r>
                <a:rPr lang="zh-CN" altLang="en-US" sz="3200" spc="1200" dirty="0">
                  <a:latin typeface="黑体" panose="02010609060101010101" charset="-122"/>
                  <a:ea typeface="黑体" panose="02010609060101010101" charset="-122"/>
                  <a:sym typeface="思源黑体" panose="020B0500000000000000" pitchFamily="34" charset="-122"/>
                </a:rPr>
                <a:t>基础知识</a:t>
              </a:r>
              <a:endParaRPr lang="en-US" altLang="zh-CN" sz="3200" spc="1200" dirty="0">
                <a:latin typeface="黑体" panose="02010609060101010101" charset="-122"/>
                <a:ea typeface="黑体" panose="02010609060101010101" charset="-122"/>
                <a:sym typeface="思源黑体" panose="020B0500000000000000" pitchFamily="34" charset="-122"/>
              </a:endParaRPr>
            </a:p>
          </p:txBody>
        </p:sp>
      </p:grpSp>
      <p:grpSp>
        <p:nvGrpSpPr>
          <p:cNvPr id="8" name="ïslidé"/>
          <p:cNvGrpSpPr/>
          <p:nvPr/>
        </p:nvGrpSpPr>
        <p:grpSpPr>
          <a:xfrm>
            <a:off x="5014984" y="2292786"/>
            <a:ext cx="4539831" cy="776637"/>
            <a:chOff x="2034026" y="2490855"/>
            <a:chExt cx="3649631" cy="624349"/>
          </a:xfrm>
        </p:grpSpPr>
        <p:sp>
          <p:nvSpPr>
            <p:cNvPr id="19" name="išḻíḋê"/>
            <p:cNvSpPr/>
            <p:nvPr/>
          </p:nvSpPr>
          <p:spPr>
            <a:xfrm>
              <a:off x="2034026" y="2490855"/>
              <a:ext cx="624349" cy="62434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US" altLang="zh-CN" sz="2800" dirty="0">
                  <a:solidFill>
                    <a:schemeClr val="tx1"/>
                  </a:solidFill>
                  <a:latin typeface="黑体" panose="02010609060101010101" charset="-122"/>
                  <a:ea typeface="黑体" panose="02010609060101010101" charset="-122"/>
                  <a:sym typeface="思源黑体" panose="020B0500000000000000" pitchFamily="34" charset="-122"/>
                </a:rPr>
                <a:t>02</a:t>
              </a:r>
              <a:endParaRPr lang="en-US" altLang="zh-CN" sz="2800" dirty="0">
                <a:solidFill>
                  <a:schemeClr val="tx1"/>
                </a:solidFill>
                <a:latin typeface="黑体" panose="02010609060101010101" charset="-122"/>
                <a:ea typeface="黑体" panose="02010609060101010101" charset="-122"/>
                <a:sym typeface="思源黑体" panose="020B0500000000000000" pitchFamily="34" charset="-122"/>
              </a:endParaRPr>
            </a:p>
          </p:txBody>
        </p:sp>
        <p:sp>
          <p:nvSpPr>
            <p:cNvPr id="20" name="ïSľíḑe"/>
            <p:cNvSpPr/>
            <p:nvPr/>
          </p:nvSpPr>
          <p:spPr bwMode="auto">
            <a:xfrm>
              <a:off x="2763151" y="2630807"/>
              <a:ext cx="2920506" cy="480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dist">
                <a:lnSpc>
                  <a:spcPct val="120000"/>
                </a:lnSpc>
              </a:pPr>
              <a:r>
                <a:rPr lang="zh-CN" altLang="en-US" sz="3200" spc="1200" dirty="0">
                  <a:latin typeface="黑体" panose="02010609060101010101" charset="-122"/>
                  <a:ea typeface="黑体" panose="02010609060101010101" charset="-122"/>
                  <a:sym typeface="思源黑体" panose="020B0500000000000000" pitchFamily="34" charset="-122"/>
                </a:rPr>
                <a:t>指令学习</a:t>
              </a:r>
              <a:endParaRPr lang="en-US" altLang="zh-CN" sz="3200" spc="1200" dirty="0">
                <a:latin typeface="黑体" panose="02010609060101010101" charset="-122"/>
                <a:ea typeface="黑体" panose="02010609060101010101" charset="-122"/>
                <a:sym typeface="思源黑体" panose="020B0500000000000000" pitchFamily="34" charset="-122"/>
              </a:endParaRPr>
            </a:p>
          </p:txBody>
        </p:sp>
      </p:grpSp>
      <p:grpSp>
        <p:nvGrpSpPr>
          <p:cNvPr id="9" name="ísļïďe"/>
          <p:cNvGrpSpPr/>
          <p:nvPr/>
        </p:nvGrpSpPr>
        <p:grpSpPr>
          <a:xfrm>
            <a:off x="5060651" y="3364515"/>
            <a:ext cx="4494164" cy="776637"/>
            <a:chOff x="2034026" y="3326376"/>
            <a:chExt cx="3612919" cy="624349"/>
          </a:xfrm>
        </p:grpSpPr>
        <p:sp>
          <p:nvSpPr>
            <p:cNvPr id="17" name="íšḻídè"/>
            <p:cNvSpPr/>
            <p:nvPr/>
          </p:nvSpPr>
          <p:spPr>
            <a:xfrm>
              <a:off x="2034026" y="3326376"/>
              <a:ext cx="624349" cy="624349"/>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US" altLang="zh-CN" sz="2800" dirty="0">
                  <a:solidFill>
                    <a:schemeClr val="tx1"/>
                  </a:solidFill>
                  <a:latin typeface="黑体" panose="02010609060101010101" charset="-122"/>
                  <a:ea typeface="黑体" panose="02010609060101010101" charset="-122"/>
                  <a:sym typeface="思源黑体" panose="020B0500000000000000" pitchFamily="34" charset="-122"/>
                </a:rPr>
                <a:t>03</a:t>
              </a:r>
              <a:endParaRPr lang="en-US" altLang="zh-CN" sz="2800" dirty="0">
                <a:solidFill>
                  <a:schemeClr val="tx1"/>
                </a:solidFill>
                <a:latin typeface="黑体" panose="02010609060101010101" charset="-122"/>
                <a:ea typeface="黑体" panose="02010609060101010101" charset="-122"/>
                <a:sym typeface="思源黑体" panose="020B0500000000000000" pitchFamily="34" charset="-122"/>
              </a:endParaRPr>
            </a:p>
          </p:txBody>
        </p:sp>
        <p:sp>
          <p:nvSpPr>
            <p:cNvPr id="18" name="îśļïḑè"/>
            <p:cNvSpPr/>
            <p:nvPr/>
          </p:nvSpPr>
          <p:spPr bwMode="auto">
            <a:xfrm>
              <a:off x="2763151" y="3466328"/>
              <a:ext cx="2883794" cy="480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dist">
                <a:lnSpc>
                  <a:spcPct val="120000"/>
                </a:lnSpc>
              </a:pPr>
              <a:r>
                <a:rPr lang="zh-CN" altLang="en-US" sz="3200" spc="1200" dirty="0">
                  <a:latin typeface="黑体" panose="02010609060101010101" charset="-122"/>
                  <a:ea typeface="黑体" panose="02010609060101010101" charset="-122"/>
                  <a:sym typeface="思源黑体" panose="020B0500000000000000" pitchFamily="34" charset="-122"/>
                </a:rPr>
                <a:t>硬件连接</a:t>
              </a:r>
              <a:endParaRPr lang="en-US" altLang="zh-CN" sz="3200" spc="1200" dirty="0">
                <a:latin typeface="黑体" panose="02010609060101010101" charset="-122"/>
                <a:ea typeface="黑体" panose="02010609060101010101" charset="-122"/>
                <a:sym typeface="思源黑体" panose="020B0500000000000000" pitchFamily="34" charset="-122"/>
              </a:endParaRPr>
            </a:p>
          </p:txBody>
        </p:sp>
      </p:grpSp>
      <p:sp>
        <p:nvSpPr>
          <p:cNvPr id="16" name="isļíḋe"/>
          <p:cNvSpPr/>
          <p:nvPr/>
        </p:nvSpPr>
        <p:spPr bwMode="auto">
          <a:xfrm>
            <a:off x="5921953" y="4656367"/>
            <a:ext cx="3562311" cy="658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dist">
              <a:lnSpc>
                <a:spcPct val="120000"/>
              </a:lnSpc>
            </a:pPr>
            <a:r>
              <a:rPr lang="zh-CN" altLang="en-US" sz="3200" spc="1200" dirty="0">
                <a:latin typeface="黑体" panose="02010609060101010101" charset="-122"/>
                <a:ea typeface="黑体" panose="02010609060101010101" charset="-122"/>
                <a:sym typeface="思源黑体" panose="020B0500000000000000" pitchFamily="34" charset="-122"/>
              </a:rPr>
              <a:t>程序代码</a:t>
            </a:r>
            <a:endParaRPr lang="zh-CN" altLang="en-US" sz="3200" spc="1200" dirty="0">
              <a:latin typeface="黑体" panose="02010609060101010101" charset="-122"/>
              <a:ea typeface="黑体" panose="02010609060101010101" charset="-122"/>
              <a:sym typeface="思源黑体" panose="020B0500000000000000" pitchFamily="34" charset="-122"/>
            </a:endParaRPr>
          </a:p>
        </p:txBody>
      </p:sp>
      <p:cxnSp>
        <p:nvCxnSpPr>
          <p:cNvPr id="11" name="直接连接符 19"/>
          <p:cNvCxnSpPr/>
          <p:nvPr/>
        </p:nvCxnSpPr>
        <p:spPr>
          <a:xfrm>
            <a:off x="6051164" y="2097330"/>
            <a:ext cx="3503651"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20"/>
          <p:cNvCxnSpPr/>
          <p:nvPr/>
        </p:nvCxnSpPr>
        <p:spPr>
          <a:xfrm>
            <a:off x="6051164" y="3173984"/>
            <a:ext cx="3503651"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21"/>
          <p:cNvCxnSpPr/>
          <p:nvPr/>
        </p:nvCxnSpPr>
        <p:spPr>
          <a:xfrm>
            <a:off x="6096831" y="4245713"/>
            <a:ext cx="3503651"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22"/>
          <p:cNvCxnSpPr/>
          <p:nvPr/>
        </p:nvCxnSpPr>
        <p:spPr>
          <a:xfrm>
            <a:off x="6051165" y="5363477"/>
            <a:ext cx="3457984"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MH_Others_1"/>
          <p:cNvSpPr txBox="1"/>
          <p:nvPr>
            <p:custDataLst>
              <p:tags r:id="rId1"/>
            </p:custDataLst>
          </p:nvPr>
        </p:nvSpPr>
        <p:spPr>
          <a:xfrm>
            <a:off x="700179" y="2982026"/>
            <a:ext cx="2150150" cy="923290"/>
          </a:xfrm>
          <a:prstGeom prst="rect">
            <a:avLst/>
          </a:prstGeom>
          <a:noFill/>
        </p:spPr>
        <p:txBody>
          <a:bodyPr wrap="square" lIns="108000" tIns="0" rIns="0" bIns="0" rtlCol="0" anchor="ctr" anchorCtr="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6000" b="1" i="0" u="none" strike="noStrike" kern="1200" cap="none" spc="600" normalizeH="0" baseline="0" noProof="0" dirty="0">
                <a:ln>
                  <a:noFill/>
                </a:ln>
                <a:solidFill>
                  <a:schemeClr val="bg1"/>
                </a:solidFill>
                <a:uLnTx/>
                <a:uFillTx/>
                <a:latin typeface="黑体" panose="02010609060101010101" charset="-122"/>
                <a:ea typeface="黑体" panose="02010609060101010101" charset="-122"/>
                <a:cs typeface="微软雅黑" panose="020B0503020204020204" pitchFamily="34" charset="-122"/>
                <a:sym typeface="思源黑体" panose="020B0500000000000000" pitchFamily="34" charset="-122"/>
              </a:rPr>
              <a:t>目录</a:t>
            </a:r>
            <a:endParaRPr kumimoji="0" lang="zh-CN" altLang="en-US" sz="6000" b="1" i="0" u="none" strike="noStrike" kern="1200" cap="none" spc="600" normalizeH="0" baseline="0" noProof="0" dirty="0">
              <a:ln>
                <a:noFill/>
              </a:ln>
              <a:solidFill>
                <a:schemeClr val="bg1"/>
              </a:solidFill>
              <a:uLnTx/>
              <a:uFillTx/>
              <a:latin typeface="黑体" panose="02010609060101010101" charset="-122"/>
              <a:ea typeface="黑体" panose="02010609060101010101" charset="-122"/>
              <a:cs typeface="微软雅黑" panose="020B0503020204020204" pitchFamily="34" charset="-122"/>
              <a:sym typeface="思源黑体" panose="020B0500000000000000" pitchFamily="34" charset="-122"/>
            </a:endParaRPr>
          </a:p>
        </p:txBody>
      </p:sp>
      <p:sp>
        <p:nvSpPr>
          <p:cNvPr id="28" name="íšḻídè"/>
          <p:cNvSpPr/>
          <p:nvPr/>
        </p:nvSpPr>
        <p:spPr>
          <a:xfrm>
            <a:off x="5014636" y="4553880"/>
            <a:ext cx="776637" cy="776637"/>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US" altLang="zh-CN" sz="2800" dirty="0">
                <a:solidFill>
                  <a:schemeClr val="tx1"/>
                </a:solidFill>
                <a:latin typeface="黑体" panose="02010609060101010101" charset="-122"/>
                <a:ea typeface="黑体" panose="02010609060101010101" charset="-122"/>
                <a:sym typeface="思源黑体" panose="020B0500000000000000" pitchFamily="34" charset="-122"/>
              </a:rPr>
              <a:t>04</a:t>
            </a:r>
            <a:endParaRPr lang="en-US" altLang="zh-CN" sz="2800" dirty="0">
              <a:solidFill>
                <a:schemeClr val="tx1"/>
              </a:solidFill>
              <a:latin typeface="黑体" panose="02010609060101010101" charset="-122"/>
              <a:ea typeface="黑体" panose="02010609060101010101" charset="-122"/>
              <a:sym typeface="思源黑体" panose="020B0500000000000000"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椭圆 5"/>
          <p:cNvSpPr/>
          <p:nvPr/>
        </p:nvSpPr>
        <p:spPr>
          <a:xfrm>
            <a:off x="405123" y="442851"/>
            <a:ext cx="596348" cy="596348"/>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dirty="0">
              <a:latin typeface="黑体" panose="02010609060101010101" charset="-122"/>
              <a:ea typeface="黑体" panose="02010609060101010101" charset="-122"/>
              <a:cs typeface="Open Sans" charset="0"/>
              <a:sym typeface="思源黑体" panose="020B0500000000000000" pitchFamily="34" charset="-122"/>
            </a:endParaRPr>
          </a:p>
        </p:txBody>
      </p:sp>
      <p:grpSp>
        <p:nvGrpSpPr>
          <p:cNvPr id="26" name="组合 25"/>
          <p:cNvGrpSpPr/>
          <p:nvPr/>
        </p:nvGrpSpPr>
        <p:grpSpPr>
          <a:xfrm>
            <a:off x="0" y="96067"/>
            <a:ext cx="12192000" cy="6854825"/>
            <a:chOff x="0" y="96067"/>
            <a:chExt cx="12192000" cy="6854825"/>
          </a:xfrm>
        </p:grpSpPr>
        <p:sp>
          <p:nvSpPr>
            <p:cNvPr id="21" name="Freeform 9"/>
            <p:cNvSpPr/>
            <p:nvPr/>
          </p:nvSpPr>
          <p:spPr bwMode="auto">
            <a:xfrm>
              <a:off x="5475817" y="96067"/>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55000"/>
              </a:schemeClr>
            </a:solidFill>
            <a:ln>
              <a:noFill/>
            </a:ln>
          </p:spPr>
          <p:txBody>
            <a:bodyPr vert="horz" wrap="square" lIns="91440" tIns="45720" rIns="91440" bIns="45720" numCol="1" anchor="t" anchorCtr="0" compatLnSpc="1"/>
            <a:lstStyle/>
            <a:p>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3" name="矩形 12"/>
            <p:cNvSpPr/>
            <p:nvPr/>
          </p:nvSpPr>
          <p:spPr>
            <a:xfrm>
              <a:off x="0" y="6626213"/>
              <a:ext cx="12192000" cy="324679"/>
            </a:xfrm>
            <a:prstGeom prst="rect">
              <a:avLst/>
            </a:prstGeom>
            <a:gradFill>
              <a:gsLst>
                <a:gs pos="0">
                  <a:schemeClr val="accent1"/>
                </a:gs>
                <a:gs pos="100000">
                  <a:schemeClr val="accent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24" name="文本框 17"/>
          <p:cNvSpPr txBox="1"/>
          <p:nvPr/>
        </p:nvSpPr>
        <p:spPr>
          <a:xfrm>
            <a:off x="1088556" y="474297"/>
            <a:ext cx="2158227" cy="523220"/>
          </a:xfrm>
          <a:prstGeom prst="rect">
            <a:avLst/>
          </a:prstGeom>
          <a:noFill/>
        </p:spPr>
        <p:txBody>
          <a:bodyPr wrap="square" rtlCol="0">
            <a:spAutoFit/>
          </a:bodyPr>
          <a:lstStyle/>
          <a:p>
            <a:r>
              <a:rPr lang="zh-CN" altLang="en-US" sz="2800" spc="600" dirty="0">
                <a:solidFill>
                  <a:schemeClr val="tx1">
                    <a:lumMod val="75000"/>
                    <a:lumOff val="25000"/>
                  </a:schemeClr>
                </a:solidFill>
                <a:latin typeface="黑体" panose="02010609060101010101" charset="-122"/>
                <a:ea typeface="黑体" panose="02010609060101010101" charset="-122"/>
                <a:sym typeface="思源黑体" panose="020B0500000000000000" pitchFamily="34" charset="-122"/>
              </a:rPr>
              <a:t>基础知识</a:t>
            </a:r>
            <a:endParaRPr lang="zh-CN" altLang="en-US" sz="2800" spc="600" dirty="0">
              <a:solidFill>
                <a:schemeClr val="tx1">
                  <a:lumMod val="75000"/>
                  <a:lumOff val="25000"/>
                </a:schemeClr>
              </a:solidFill>
              <a:latin typeface="黑体" panose="02010609060101010101" charset="-122"/>
              <a:ea typeface="黑体" panose="02010609060101010101" charset="-122"/>
              <a:sym typeface="思源黑体" panose="020B0500000000000000" pitchFamily="34" charset="-122"/>
            </a:endParaRPr>
          </a:p>
        </p:txBody>
      </p:sp>
      <p:sp>
        <p:nvSpPr>
          <p:cNvPr id="9" name="TextBox 10"/>
          <p:cNvSpPr txBox="1"/>
          <p:nvPr/>
        </p:nvSpPr>
        <p:spPr>
          <a:xfrm>
            <a:off x="6597091" y="2336809"/>
            <a:ext cx="848310" cy="769441"/>
          </a:xfrm>
          <a:prstGeom prst="rect">
            <a:avLst/>
          </a:prstGeom>
          <a:noFill/>
        </p:spPr>
        <p:txBody>
          <a:bodyPr wrap="none" rtlCol="0">
            <a:spAutoFit/>
          </a:bodyPr>
          <a:lstStyle/>
          <a:p>
            <a:pPr algn="ctr"/>
            <a:r>
              <a:rPr lang="en-US" sz="44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02</a:t>
            </a:r>
            <a:endParaRPr lang="en-US" sz="44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9" name="矩形 18"/>
          <p:cNvSpPr/>
          <p:nvPr/>
        </p:nvSpPr>
        <p:spPr>
          <a:xfrm>
            <a:off x="4062978" y="1698625"/>
            <a:ext cx="7580382" cy="2860040"/>
          </a:xfrm>
          <a:prstGeom prst="rect">
            <a:avLst/>
          </a:prstGeom>
        </p:spPr>
        <p:txBody>
          <a:bodyPr wrap="square" lIns="91433" tIns="45716" rIns="91433" bIns="45716">
            <a:spAutoFit/>
          </a:bodyPr>
          <a:lstStyle/>
          <a:p>
            <a:pPr>
              <a:lnSpc>
                <a:spcPct val="150000"/>
              </a:lnSpc>
            </a:pPr>
            <a:r>
              <a:rPr lang="zh-CN" altLang="en-US" sz="2000" dirty="0"/>
              <a:t>超声波传感器模块是一种能够把超声波信号转换为电信号的传感器。</a:t>
            </a:r>
            <a:endParaRPr lang="zh-CN" altLang="en-US" sz="2000" dirty="0"/>
          </a:p>
          <a:p>
            <a:pPr>
              <a:lnSpc>
                <a:spcPct val="150000"/>
              </a:lnSpc>
            </a:pPr>
            <a:r>
              <a:rPr lang="zh-CN" altLang="en-US" sz="2000" dirty="0"/>
              <a:t>超声波传感器是一种专门利用超声波测量距离的传感器。它可以发射和接收超声波，发射的超声波碰到障碍物后会反射，这些反射波被超声波传感器接收到以后，通过计算发射和接受的时间间隔来确定与障碍物之间的距离。</a:t>
            </a:r>
            <a:endParaRPr lang="zh-CN" altLang="en-US" sz="2000" dirty="0"/>
          </a:p>
          <a:p>
            <a:pPr>
              <a:lnSpc>
                <a:spcPct val="150000"/>
              </a:lnSpc>
            </a:pPr>
            <a:r>
              <a:rPr lang="zh-CN" altLang="en-US" sz="2000" dirty="0"/>
              <a:t>超声波模块有效探测距离范围为</a:t>
            </a:r>
            <a:r>
              <a:rPr lang="en-US" altLang="zh-CN" sz="2000" dirty="0"/>
              <a:t>4-400cm</a:t>
            </a:r>
            <a:r>
              <a:rPr lang="zh-CN" altLang="en-US" sz="2000" dirty="0"/>
              <a:t>，</a:t>
            </a:r>
            <a:r>
              <a:rPr lang="en-US" altLang="zh-CN" sz="2000" dirty="0"/>
              <a:t>4</a:t>
            </a:r>
            <a:r>
              <a:rPr lang="zh-CN" altLang="en-US" sz="2000" dirty="0"/>
              <a:t>以下的数据不准确。</a:t>
            </a:r>
            <a:endParaRPr lang="zh-CN" altLang="en-US" sz="2000" dirty="0"/>
          </a:p>
        </p:txBody>
      </p:sp>
      <p:sp>
        <p:nvSpPr>
          <p:cNvPr id="25" name="TextBox 74"/>
          <p:cNvSpPr txBox="1"/>
          <p:nvPr/>
        </p:nvSpPr>
        <p:spPr>
          <a:xfrm>
            <a:off x="520394" y="474297"/>
            <a:ext cx="365806" cy="523220"/>
          </a:xfrm>
          <a:prstGeom prst="rect">
            <a:avLst/>
          </a:prstGeom>
          <a:noFill/>
        </p:spPr>
        <p:txBody>
          <a:bodyPr wrap="none" rtlCol="0" anchor="b">
            <a:spAutoFit/>
          </a:bodyPr>
          <a:lstStyle/>
          <a:p>
            <a:pPr algn="ctr"/>
            <a:r>
              <a:rPr lang="en-US" sz="2800" b="1" dirty="0">
                <a:solidFill>
                  <a:schemeClr val="bg1"/>
                </a:solidFill>
                <a:latin typeface="黑体" panose="02010609060101010101" charset="-122"/>
                <a:ea typeface="黑体" panose="02010609060101010101" charset="-122"/>
                <a:sym typeface="思源黑体" panose="020B0500000000000000" pitchFamily="34" charset="-122"/>
              </a:rPr>
              <a:t>1</a:t>
            </a:r>
            <a:endParaRPr lang="en-US" sz="2800" b="1" dirty="0">
              <a:solidFill>
                <a:schemeClr val="bg1"/>
              </a:solidFill>
              <a:latin typeface="黑体" panose="02010609060101010101" charset="-122"/>
              <a:ea typeface="黑体" panose="02010609060101010101" charset="-122"/>
              <a:sym typeface="思源黑体" panose="020B0500000000000000" pitchFamily="34" charset="-122"/>
            </a:endParaRPr>
          </a:p>
        </p:txBody>
      </p:sp>
      <p:pic>
        <p:nvPicPr>
          <p:cNvPr id="11"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452793" y="2569028"/>
            <a:ext cx="21907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椭圆 5"/>
          <p:cNvSpPr/>
          <p:nvPr/>
        </p:nvSpPr>
        <p:spPr>
          <a:xfrm>
            <a:off x="405123" y="442851"/>
            <a:ext cx="596348" cy="596348"/>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Open Sans" charset="0"/>
              <a:sym typeface="思源黑体" panose="020B0500000000000000" pitchFamily="34" charset="-122"/>
            </a:endParaRPr>
          </a:p>
        </p:txBody>
      </p:sp>
      <p:grpSp>
        <p:nvGrpSpPr>
          <p:cNvPr id="26" name="组合 25"/>
          <p:cNvGrpSpPr/>
          <p:nvPr/>
        </p:nvGrpSpPr>
        <p:grpSpPr>
          <a:xfrm>
            <a:off x="0" y="96067"/>
            <a:ext cx="12192000" cy="6854825"/>
            <a:chOff x="0" y="96067"/>
            <a:chExt cx="12192000" cy="6854825"/>
          </a:xfrm>
        </p:grpSpPr>
        <p:sp>
          <p:nvSpPr>
            <p:cNvPr id="21" name="Freeform 9"/>
            <p:cNvSpPr/>
            <p:nvPr/>
          </p:nvSpPr>
          <p:spPr bwMode="auto">
            <a:xfrm>
              <a:off x="5475817" y="96067"/>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55000"/>
              </a:schemeClr>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sp>
          <p:nvSpPr>
            <p:cNvPr id="23" name="矩形 12"/>
            <p:cNvSpPr/>
            <p:nvPr/>
          </p:nvSpPr>
          <p:spPr>
            <a:xfrm>
              <a:off x="0" y="6626213"/>
              <a:ext cx="12192000" cy="324679"/>
            </a:xfrm>
            <a:prstGeom prst="rect">
              <a:avLst/>
            </a:prstGeom>
            <a:gradFill>
              <a:gsLst>
                <a:gs pos="0">
                  <a:schemeClr val="accent1"/>
                </a:gs>
                <a:gs pos="100000">
                  <a:schemeClr val="accent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grpSp>
      <p:sp>
        <p:nvSpPr>
          <p:cNvPr id="24" name="文本框 17"/>
          <p:cNvSpPr txBox="1"/>
          <p:nvPr/>
        </p:nvSpPr>
        <p:spPr>
          <a:xfrm>
            <a:off x="1088556" y="474297"/>
            <a:ext cx="2158227"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lang="zh-CN" altLang="en-US" sz="2800" spc="600" dirty="0">
                <a:solidFill>
                  <a:prstClr val="black">
                    <a:lumMod val="75000"/>
                    <a:lumOff val="25000"/>
                  </a:prstClr>
                </a:solidFill>
                <a:latin typeface="黑体" panose="02010609060101010101" charset="-122"/>
                <a:ea typeface="黑体" panose="02010609060101010101" charset="-122"/>
                <a:sym typeface="思源黑体" panose="020B0500000000000000" pitchFamily="34" charset="-122"/>
              </a:rPr>
              <a:t>指令学习</a:t>
            </a:r>
            <a:endParaRPr kumimoji="0" lang="zh-CN" altLang="en-US" sz="2800" b="0" i="0" u="none" strike="noStrike" kern="1200" cap="none" spc="600" normalizeH="0" baseline="0" noProof="0" dirty="0">
              <a:ln>
                <a:noFill/>
              </a:ln>
              <a:solidFill>
                <a:prstClr val="black">
                  <a:lumMod val="75000"/>
                  <a:lumOff val="25000"/>
                </a:prstClr>
              </a:solidFill>
              <a:effectLst/>
              <a:uLnTx/>
              <a:uFillTx/>
              <a:latin typeface="黑体" panose="02010609060101010101" charset="-122"/>
              <a:ea typeface="黑体" panose="02010609060101010101" charset="-122"/>
              <a:cs typeface="+mn-cs"/>
              <a:sym typeface="思源黑体" panose="020B0500000000000000" pitchFamily="34" charset="-122"/>
            </a:endParaRPr>
          </a:p>
        </p:txBody>
      </p:sp>
      <p:sp>
        <p:nvSpPr>
          <p:cNvPr id="9" name="TextBox 10"/>
          <p:cNvSpPr txBox="1"/>
          <p:nvPr/>
        </p:nvSpPr>
        <p:spPr>
          <a:xfrm>
            <a:off x="6597091" y="2336809"/>
            <a:ext cx="848310" cy="76944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02</a:t>
            </a:r>
            <a:endParaRPr kumimoji="0" lang="en-US" sz="4400" b="1" i="0" u="none" strike="noStrike" kern="120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sp>
        <p:nvSpPr>
          <p:cNvPr id="25" name="TextBox 74"/>
          <p:cNvSpPr txBox="1"/>
          <p:nvPr/>
        </p:nvSpPr>
        <p:spPr>
          <a:xfrm>
            <a:off x="520394" y="474297"/>
            <a:ext cx="365806" cy="523220"/>
          </a:xfrm>
          <a:prstGeom prst="rect">
            <a:avLst/>
          </a:prstGeom>
          <a:noFill/>
        </p:spPr>
        <p:txBody>
          <a:bodyPr wrap="none" rtlCol="0" anchor="b">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mn-cs"/>
                <a:sym typeface="思源黑体" panose="020B0500000000000000" pitchFamily="34" charset="-122"/>
              </a:rPr>
              <a:t>2</a:t>
            </a:r>
            <a:endParaRPr kumimoji="0" lang="en-US" sz="2800" b="1"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mn-cs"/>
              <a:sym typeface="思源黑体" panose="020B0500000000000000" pitchFamily="34" charset="-122"/>
            </a:endParaRPr>
          </a:p>
        </p:txBody>
      </p:sp>
      <p:sp>
        <p:nvSpPr>
          <p:cNvPr id="10" name="TextBox 24"/>
          <p:cNvSpPr txBox="1"/>
          <p:nvPr/>
        </p:nvSpPr>
        <p:spPr>
          <a:xfrm>
            <a:off x="1706114" y="2658552"/>
            <a:ext cx="8935759" cy="1475105"/>
          </a:xfrm>
          <a:prstGeom prst="rect">
            <a:avLst/>
          </a:prstGeom>
          <a:noFill/>
        </p:spPr>
        <p:txBody>
          <a:bodyPr wrap="square" lIns="91423" tIns="45712" rIns="91423" bIns="45712" rtlCol="0">
            <a:spAutoFit/>
          </a:bodyPr>
          <a:lstStyle/>
          <a:p>
            <a:pPr lvl="0" defTabSz="1217930">
              <a:lnSpc>
                <a:spcPct val="150000"/>
              </a:lnSpc>
              <a:defRPr/>
            </a:pPr>
            <a:r>
              <a:rPr lang="zh-CN" altLang="en-US" sz="2000" dirty="0">
                <a:solidFill>
                  <a:schemeClr val="bg1">
                    <a:lumMod val="50000"/>
                  </a:schemeClr>
                </a:solidFill>
                <a:latin typeface="黑体" panose="02010609060101010101" charset="-122"/>
                <a:ea typeface="黑体" panose="02010609060101010101" charset="-122"/>
                <a:sym typeface="思源黑体" panose="020B0500000000000000" pitchFamily="34" charset="-122"/>
              </a:rPr>
              <a:t>这个指令在传感器类别指令中，使用这个指令可以读取指定端口的超声波传感器探头到前方物体的直线距离，取值范围是（</a:t>
            </a:r>
            <a:r>
              <a:rPr lang="en-US" altLang="zh-CN" sz="2000" dirty="0">
                <a:solidFill>
                  <a:schemeClr val="bg1">
                    <a:lumMod val="50000"/>
                  </a:schemeClr>
                </a:solidFill>
                <a:latin typeface="黑体" panose="02010609060101010101" charset="-122"/>
                <a:ea typeface="黑体" panose="02010609060101010101" charset="-122"/>
                <a:sym typeface="思源黑体" panose="020B0500000000000000" pitchFamily="34" charset="-122"/>
              </a:rPr>
              <a:t>4</a:t>
            </a:r>
            <a:r>
              <a:rPr lang="zh-CN" altLang="en-US" sz="2000" dirty="0">
                <a:solidFill>
                  <a:schemeClr val="bg1">
                    <a:lumMod val="50000"/>
                  </a:schemeClr>
                </a:solidFill>
                <a:latin typeface="黑体" panose="02010609060101010101" charset="-122"/>
                <a:ea typeface="黑体" panose="02010609060101010101" charset="-122"/>
                <a:sym typeface="思源黑体" panose="020B0500000000000000" pitchFamily="34" charset="-122"/>
              </a:rPr>
              <a:t>，</a:t>
            </a:r>
            <a:r>
              <a:rPr lang="en-US" altLang="zh-CN" sz="2000" dirty="0">
                <a:solidFill>
                  <a:schemeClr val="bg1">
                    <a:lumMod val="50000"/>
                  </a:schemeClr>
                </a:solidFill>
                <a:latin typeface="黑体" panose="02010609060101010101" charset="-122"/>
                <a:ea typeface="黑体" panose="02010609060101010101" charset="-122"/>
                <a:sym typeface="思源黑体" panose="020B0500000000000000" pitchFamily="34" charset="-122"/>
              </a:rPr>
              <a:t>400</a:t>
            </a:r>
            <a:r>
              <a:rPr lang="zh-CN" altLang="en-US" sz="2000" dirty="0">
                <a:solidFill>
                  <a:schemeClr val="bg1">
                    <a:lumMod val="50000"/>
                  </a:schemeClr>
                </a:solidFill>
                <a:latin typeface="黑体" panose="02010609060101010101" charset="-122"/>
                <a:ea typeface="黑体" panose="02010609060101010101" charset="-122"/>
                <a:sym typeface="思源黑体" panose="020B0500000000000000" pitchFamily="34" charset="-122"/>
              </a:rPr>
              <a:t>），单位是“厘米”。指令默认是“</a:t>
            </a:r>
            <a:r>
              <a:rPr lang="en-US" altLang="zh-CN" sz="2000" dirty="0">
                <a:solidFill>
                  <a:schemeClr val="bg1">
                    <a:lumMod val="50000"/>
                  </a:schemeClr>
                </a:solidFill>
                <a:latin typeface="黑体" panose="02010609060101010101" charset="-122"/>
                <a:ea typeface="黑体" panose="02010609060101010101" charset="-122"/>
                <a:sym typeface="思源黑体" panose="020B0500000000000000" pitchFamily="34" charset="-122"/>
              </a:rPr>
              <a:t>D0”</a:t>
            </a:r>
            <a:r>
              <a:rPr lang="zh-CN" altLang="en-US" sz="2000" dirty="0">
                <a:solidFill>
                  <a:schemeClr val="bg1">
                    <a:lumMod val="50000"/>
                  </a:schemeClr>
                </a:solidFill>
                <a:latin typeface="黑体" panose="02010609060101010101" charset="-122"/>
                <a:ea typeface="黑体" panose="02010609060101010101" charset="-122"/>
                <a:sym typeface="思源黑体" panose="020B0500000000000000" pitchFamily="34" charset="-122"/>
              </a:rPr>
              <a:t>端口；通过单击下拉列表，可以选择多个端口</a:t>
            </a:r>
            <a:endParaRPr lang="zh-CN" altLang="en-US" sz="2000" dirty="0">
              <a:solidFill>
                <a:schemeClr val="bg1">
                  <a:lumMod val="50000"/>
                </a:schemeClr>
              </a:solidFill>
              <a:latin typeface="黑体" panose="02010609060101010101" charset="-122"/>
              <a:ea typeface="黑体" panose="02010609060101010101" charset="-122"/>
              <a:sym typeface="思源黑体" panose="020B0500000000000000" pitchFamily="34" charset="-122"/>
            </a:endParaRPr>
          </a:p>
        </p:txBody>
      </p:sp>
      <p:pic>
        <p:nvPicPr>
          <p:cNvPr id="3" name="图片 2"/>
          <p:cNvPicPr>
            <a:picLocks noChangeAspect="1"/>
          </p:cNvPicPr>
          <p:nvPr/>
        </p:nvPicPr>
        <p:blipFill>
          <a:blip r:embed="rId1"/>
          <a:stretch>
            <a:fillRect/>
          </a:stretch>
        </p:blipFill>
        <p:spPr>
          <a:xfrm>
            <a:off x="4189988" y="1608099"/>
            <a:ext cx="3458028" cy="81856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椭圆 5"/>
          <p:cNvSpPr/>
          <p:nvPr/>
        </p:nvSpPr>
        <p:spPr>
          <a:xfrm>
            <a:off x="405123" y="442851"/>
            <a:ext cx="596348" cy="596348"/>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Open Sans" charset="0"/>
              <a:sym typeface="思源黑体" panose="020B0500000000000000" pitchFamily="34" charset="-122"/>
            </a:endParaRPr>
          </a:p>
        </p:txBody>
      </p:sp>
      <p:grpSp>
        <p:nvGrpSpPr>
          <p:cNvPr id="26" name="组合 25"/>
          <p:cNvGrpSpPr/>
          <p:nvPr/>
        </p:nvGrpSpPr>
        <p:grpSpPr>
          <a:xfrm>
            <a:off x="0" y="109058"/>
            <a:ext cx="12192000" cy="6854825"/>
            <a:chOff x="0" y="96067"/>
            <a:chExt cx="12192000" cy="6854825"/>
          </a:xfrm>
        </p:grpSpPr>
        <p:sp>
          <p:nvSpPr>
            <p:cNvPr id="21" name="Freeform 9"/>
            <p:cNvSpPr/>
            <p:nvPr/>
          </p:nvSpPr>
          <p:spPr bwMode="auto">
            <a:xfrm>
              <a:off x="5475817" y="96067"/>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55000"/>
              </a:schemeClr>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sp>
          <p:nvSpPr>
            <p:cNvPr id="23" name="矩形 12"/>
            <p:cNvSpPr/>
            <p:nvPr/>
          </p:nvSpPr>
          <p:spPr>
            <a:xfrm>
              <a:off x="0" y="6626213"/>
              <a:ext cx="12192000" cy="324679"/>
            </a:xfrm>
            <a:prstGeom prst="rect">
              <a:avLst/>
            </a:prstGeom>
            <a:gradFill>
              <a:gsLst>
                <a:gs pos="0">
                  <a:schemeClr val="accent1"/>
                </a:gs>
                <a:gs pos="100000">
                  <a:schemeClr val="accent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grpSp>
      <p:sp>
        <p:nvSpPr>
          <p:cNvPr id="24" name="文本框 17"/>
          <p:cNvSpPr txBox="1"/>
          <p:nvPr/>
        </p:nvSpPr>
        <p:spPr>
          <a:xfrm>
            <a:off x="1088556" y="474297"/>
            <a:ext cx="2158227"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lang="zh-CN" altLang="en-US" sz="2800" spc="600" dirty="0">
                <a:solidFill>
                  <a:prstClr val="black">
                    <a:lumMod val="75000"/>
                    <a:lumOff val="25000"/>
                  </a:prstClr>
                </a:solidFill>
                <a:latin typeface="黑体" panose="02010609060101010101" charset="-122"/>
                <a:ea typeface="黑体" panose="02010609060101010101" charset="-122"/>
                <a:sym typeface="思源黑体" panose="020B0500000000000000" pitchFamily="34" charset="-122"/>
              </a:rPr>
              <a:t>硬件连接</a:t>
            </a:r>
            <a:endParaRPr kumimoji="0" lang="zh-CN" altLang="en-US" sz="2800" b="0" i="0" u="none" strike="noStrike" kern="1200" cap="none" spc="600" normalizeH="0" baseline="0" noProof="0" dirty="0">
              <a:ln>
                <a:noFill/>
              </a:ln>
              <a:solidFill>
                <a:prstClr val="black">
                  <a:lumMod val="75000"/>
                  <a:lumOff val="25000"/>
                </a:prstClr>
              </a:solidFill>
              <a:effectLst/>
              <a:uLnTx/>
              <a:uFillTx/>
              <a:latin typeface="黑体" panose="02010609060101010101" charset="-122"/>
              <a:ea typeface="黑体" panose="02010609060101010101" charset="-122"/>
              <a:cs typeface="+mn-cs"/>
              <a:sym typeface="思源黑体" panose="020B0500000000000000" pitchFamily="34" charset="-122"/>
            </a:endParaRPr>
          </a:p>
        </p:txBody>
      </p:sp>
      <p:sp>
        <p:nvSpPr>
          <p:cNvPr id="25" name="TextBox 74"/>
          <p:cNvSpPr txBox="1"/>
          <p:nvPr/>
        </p:nvSpPr>
        <p:spPr>
          <a:xfrm>
            <a:off x="520394" y="474297"/>
            <a:ext cx="365806" cy="523220"/>
          </a:xfrm>
          <a:prstGeom prst="rect">
            <a:avLst/>
          </a:prstGeom>
          <a:noFill/>
        </p:spPr>
        <p:txBody>
          <a:bodyPr wrap="none" rtlCol="0" anchor="b">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mn-cs"/>
                <a:sym typeface="思源黑体" panose="020B0500000000000000" pitchFamily="34" charset="-122"/>
              </a:rPr>
              <a:t>3</a:t>
            </a:r>
            <a:endParaRPr kumimoji="0" lang="en-US" sz="2800" b="1"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mn-cs"/>
              <a:sym typeface="思源黑体" panose="020B0500000000000000" pitchFamily="34" charset="-122"/>
            </a:endParaRPr>
          </a:p>
        </p:txBody>
      </p:sp>
      <p:pic>
        <p:nvPicPr>
          <p:cNvPr id="2" name="图片 1"/>
          <p:cNvPicPr>
            <a:picLocks noChangeAspect="1"/>
          </p:cNvPicPr>
          <p:nvPr/>
        </p:nvPicPr>
        <p:blipFill>
          <a:blip r:embed="rId1"/>
          <a:stretch>
            <a:fillRect/>
          </a:stretch>
        </p:blipFill>
        <p:spPr>
          <a:xfrm>
            <a:off x="4098286" y="4225551"/>
            <a:ext cx="2187334" cy="1098457"/>
          </a:xfrm>
          <a:prstGeom prst="rect">
            <a:avLst/>
          </a:prstGeom>
        </p:spPr>
      </p:pic>
      <p:grpSp>
        <p:nvGrpSpPr>
          <p:cNvPr id="13" name="组合 12"/>
          <p:cNvGrpSpPr/>
          <p:nvPr/>
        </p:nvGrpSpPr>
        <p:grpSpPr>
          <a:xfrm>
            <a:off x="3648551" y="109058"/>
            <a:ext cx="3157905" cy="3609035"/>
            <a:chOff x="7171429" y="1039199"/>
            <a:chExt cx="3157905" cy="3609035"/>
          </a:xfrm>
        </p:grpSpPr>
        <p:pic>
          <p:nvPicPr>
            <p:cNvPr id="8" name="图片 7"/>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6167" r="90000">
                          <a14:foregroundMark x1="34333" y1="73833" x2="44833" y2="67167"/>
                          <a14:foregroundMark x1="26500" y1="83667" x2="36000" y2="83500"/>
                          <a14:foregroundMark x1="30500" y1="84500" x2="35500" y2="83833"/>
                          <a14:foregroundMark x1="14500" y1="84500" x2="83500" y2="84833"/>
                        </a14:backgroundRemoval>
                      </a14:imgEffect>
                    </a14:imgLayer>
                  </a14:imgProps>
                </a:ext>
                <a:ext uri="{28A0092B-C50C-407E-A947-70E740481C1C}">
                  <a14:useLocalDpi xmlns:a14="http://schemas.microsoft.com/office/drawing/2010/main" val="0"/>
                </a:ext>
              </a:extLst>
            </a:blip>
            <a:srcRect l="7365" t="14014" r="10259" b="13907"/>
            <a:stretch>
              <a:fillRect/>
            </a:stretch>
          </p:blipFill>
          <p:spPr>
            <a:xfrm rot="5400000">
              <a:off x="6945864" y="1264764"/>
              <a:ext cx="3609035" cy="3157905"/>
            </a:xfrm>
            <a:prstGeom prst="rect">
              <a:avLst/>
            </a:prstGeom>
          </p:spPr>
        </p:pic>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4247" y="1341604"/>
              <a:ext cx="979750" cy="2326597"/>
            </a:xfrm>
            <a:prstGeom prst="rect">
              <a:avLst/>
            </a:prstGeom>
          </p:spPr>
        </p:pic>
      </p:grpSp>
      <p:cxnSp>
        <p:nvCxnSpPr>
          <p:cNvPr id="7" name="直接连接符 6"/>
          <p:cNvCxnSpPr/>
          <p:nvPr/>
        </p:nvCxnSpPr>
        <p:spPr>
          <a:xfrm>
            <a:off x="5191953" y="3002634"/>
            <a:ext cx="0" cy="1237878"/>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2853291" y="2566596"/>
            <a:ext cx="1638735" cy="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1141784" y="1880796"/>
            <a:ext cx="21907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p:cNvPicPr>
          <p:nvPr/>
        </p:nvPicPr>
        <p:blipFill>
          <a:blip r:embed="rId6"/>
          <a:stretch>
            <a:fillRect/>
          </a:stretch>
        </p:blipFill>
        <p:spPr>
          <a:xfrm rot="5400000">
            <a:off x="8155885" y="1713340"/>
            <a:ext cx="1130873" cy="2255151"/>
          </a:xfrm>
          <a:prstGeom prst="rect">
            <a:avLst/>
          </a:prstGeom>
        </p:spPr>
      </p:pic>
      <p:cxnSp>
        <p:nvCxnSpPr>
          <p:cNvPr id="16" name="直接连接符 15"/>
          <p:cNvCxnSpPr/>
          <p:nvPr/>
        </p:nvCxnSpPr>
        <p:spPr>
          <a:xfrm>
            <a:off x="5987088" y="2840916"/>
            <a:ext cx="1638735" cy="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椭圆 5"/>
          <p:cNvSpPr/>
          <p:nvPr/>
        </p:nvSpPr>
        <p:spPr>
          <a:xfrm>
            <a:off x="405123" y="442851"/>
            <a:ext cx="596348" cy="596348"/>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Open Sans" charset="0"/>
              <a:sym typeface="思源黑体" panose="020B0500000000000000" pitchFamily="34" charset="-122"/>
            </a:endParaRPr>
          </a:p>
        </p:txBody>
      </p:sp>
      <p:grpSp>
        <p:nvGrpSpPr>
          <p:cNvPr id="26" name="组合 25"/>
          <p:cNvGrpSpPr/>
          <p:nvPr/>
        </p:nvGrpSpPr>
        <p:grpSpPr>
          <a:xfrm>
            <a:off x="0" y="96067"/>
            <a:ext cx="12192000" cy="6854825"/>
            <a:chOff x="0" y="96067"/>
            <a:chExt cx="12192000" cy="6854825"/>
          </a:xfrm>
        </p:grpSpPr>
        <p:sp>
          <p:nvSpPr>
            <p:cNvPr id="21" name="Freeform 9"/>
            <p:cNvSpPr/>
            <p:nvPr/>
          </p:nvSpPr>
          <p:spPr bwMode="auto">
            <a:xfrm>
              <a:off x="5475817" y="96067"/>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55000"/>
              </a:schemeClr>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sp>
          <p:nvSpPr>
            <p:cNvPr id="23" name="矩形 12"/>
            <p:cNvSpPr/>
            <p:nvPr/>
          </p:nvSpPr>
          <p:spPr>
            <a:xfrm>
              <a:off x="0" y="6626213"/>
              <a:ext cx="12192000" cy="324679"/>
            </a:xfrm>
            <a:prstGeom prst="rect">
              <a:avLst/>
            </a:prstGeom>
            <a:gradFill>
              <a:gsLst>
                <a:gs pos="0">
                  <a:schemeClr val="accent1"/>
                </a:gs>
                <a:gs pos="100000">
                  <a:schemeClr val="accent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grpSp>
      <p:sp>
        <p:nvSpPr>
          <p:cNvPr id="24" name="文本框 17"/>
          <p:cNvSpPr txBox="1"/>
          <p:nvPr/>
        </p:nvSpPr>
        <p:spPr>
          <a:xfrm>
            <a:off x="1088556" y="474297"/>
            <a:ext cx="2158227"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600" normalizeH="0" baseline="0" noProof="0" dirty="0">
                <a:ln>
                  <a:noFill/>
                </a:ln>
                <a:solidFill>
                  <a:prstClr val="black">
                    <a:lumMod val="75000"/>
                    <a:lumOff val="25000"/>
                  </a:prstClr>
                </a:solidFill>
                <a:effectLst/>
                <a:uLnTx/>
                <a:uFillTx/>
                <a:latin typeface="黑体" panose="02010609060101010101" charset="-122"/>
                <a:ea typeface="黑体" panose="02010609060101010101" charset="-122"/>
                <a:cs typeface="+mn-cs"/>
                <a:sym typeface="思源黑体" panose="020B0500000000000000" pitchFamily="34" charset="-122"/>
              </a:rPr>
              <a:t>程序代码</a:t>
            </a:r>
            <a:endParaRPr kumimoji="0" lang="zh-CN" altLang="en-US" sz="2800" b="0" i="0" u="none" strike="noStrike" kern="1200" cap="none" spc="600" normalizeH="0" baseline="0" noProof="0" dirty="0">
              <a:ln>
                <a:noFill/>
              </a:ln>
              <a:solidFill>
                <a:prstClr val="black">
                  <a:lumMod val="75000"/>
                  <a:lumOff val="25000"/>
                </a:prstClr>
              </a:solidFill>
              <a:effectLst/>
              <a:uLnTx/>
              <a:uFillTx/>
              <a:latin typeface="黑体" panose="02010609060101010101" charset="-122"/>
              <a:ea typeface="黑体" panose="02010609060101010101" charset="-122"/>
              <a:cs typeface="+mn-cs"/>
              <a:sym typeface="思源黑体" panose="020B0500000000000000" pitchFamily="34" charset="-122"/>
            </a:endParaRPr>
          </a:p>
        </p:txBody>
      </p:sp>
      <p:sp>
        <p:nvSpPr>
          <p:cNvPr id="9" name="TextBox 10"/>
          <p:cNvSpPr txBox="1"/>
          <p:nvPr/>
        </p:nvSpPr>
        <p:spPr>
          <a:xfrm>
            <a:off x="6597091" y="2336809"/>
            <a:ext cx="848310" cy="76944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02</a:t>
            </a:r>
            <a:endParaRPr kumimoji="0" lang="en-US" sz="4400" b="1" i="0" u="none" strike="noStrike" kern="120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sp>
        <p:nvSpPr>
          <p:cNvPr id="25" name="TextBox 74"/>
          <p:cNvSpPr txBox="1"/>
          <p:nvPr/>
        </p:nvSpPr>
        <p:spPr>
          <a:xfrm>
            <a:off x="520394" y="474297"/>
            <a:ext cx="365806" cy="523220"/>
          </a:xfrm>
          <a:prstGeom prst="rect">
            <a:avLst/>
          </a:prstGeom>
          <a:noFill/>
        </p:spPr>
        <p:txBody>
          <a:bodyPr wrap="none" rtlCol="0" anchor="b">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mn-cs"/>
                <a:sym typeface="思源黑体" panose="020B0500000000000000" pitchFamily="34" charset="-122"/>
              </a:rPr>
              <a:t>4</a:t>
            </a:r>
            <a:endParaRPr kumimoji="0" lang="en-US" sz="2800" b="1"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mn-cs"/>
              <a:sym typeface="思源黑体" panose="020B0500000000000000" pitchFamily="34" charset="-122"/>
            </a:endParaRPr>
          </a:p>
        </p:txBody>
      </p:sp>
      <p:pic>
        <p:nvPicPr>
          <p:cNvPr id="5" name="图片 4"/>
          <p:cNvPicPr>
            <a:picLocks noChangeAspect="1"/>
          </p:cNvPicPr>
          <p:nvPr/>
        </p:nvPicPr>
        <p:blipFill>
          <a:blip r:embed="rId1"/>
          <a:stretch>
            <a:fillRect/>
          </a:stretch>
        </p:blipFill>
        <p:spPr>
          <a:xfrm>
            <a:off x="1624084" y="2063018"/>
            <a:ext cx="4810125" cy="28003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椭圆 5"/>
          <p:cNvSpPr/>
          <p:nvPr/>
        </p:nvSpPr>
        <p:spPr>
          <a:xfrm>
            <a:off x="405123" y="442851"/>
            <a:ext cx="596348" cy="596348"/>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Open Sans" charset="0"/>
              <a:sym typeface="思源黑体" panose="020B0500000000000000" pitchFamily="34" charset="-122"/>
            </a:endParaRPr>
          </a:p>
        </p:txBody>
      </p:sp>
      <p:grpSp>
        <p:nvGrpSpPr>
          <p:cNvPr id="26" name="组合 25"/>
          <p:cNvGrpSpPr/>
          <p:nvPr/>
        </p:nvGrpSpPr>
        <p:grpSpPr>
          <a:xfrm>
            <a:off x="0" y="96067"/>
            <a:ext cx="12192000" cy="6854825"/>
            <a:chOff x="0" y="96067"/>
            <a:chExt cx="12192000" cy="6854825"/>
          </a:xfrm>
        </p:grpSpPr>
        <p:sp>
          <p:nvSpPr>
            <p:cNvPr id="21" name="Freeform 9"/>
            <p:cNvSpPr/>
            <p:nvPr/>
          </p:nvSpPr>
          <p:spPr bwMode="auto">
            <a:xfrm>
              <a:off x="5475817" y="96067"/>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55000"/>
              </a:schemeClr>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sp>
          <p:nvSpPr>
            <p:cNvPr id="23" name="矩形 12"/>
            <p:cNvSpPr/>
            <p:nvPr/>
          </p:nvSpPr>
          <p:spPr>
            <a:xfrm>
              <a:off x="0" y="6626213"/>
              <a:ext cx="12192000" cy="324679"/>
            </a:xfrm>
            <a:prstGeom prst="rect">
              <a:avLst/>
            </a:prstGeom>
            <a:gradFill>
              <a:gsLst>
                <a:gs pos="0">
                  <a:schemeClr val="accent1"/>
                </a:gs>
                <a:gs pos="100000">
                  <a:schemeClr val="accent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grpSp>
      <p:sp>
        <p:nvSpPr>
          <p:cNvPr id="24" name="文本框 17"/>
          <p:cNvSpPr txBox="1"/>
          <p:nvPr/>
        </p:nvSpPr>
        <p:spPr>
          <a:xfrm>
            <a:off x="1088556" y="474297"/>
            <a:ext cx="2158227"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600" normalizeH="0" baseline="0" noProof="0" dirty="0">
                <a:ln>
                  <a:noFill/>
                </a:ln>
                <a:solidFill>
                  <a:prstClr val="black">
                    <a:lumMod val="75000"/>
                    <a:lumOff val="25000"/>
                  </a:prstClr>
                </a:solidFill>
                <a:effectLst/>
                <a:uLnTx/>
                <a:uFillTx/>
                <a:latin typeface="黑体" panose="02010609060101010101" charset="-122"/>
                <a:ea typeface="黑体" panose="02010609060101010101" charset="-122"/>
                <a:cs typeface="+mn-cs"/>
                <a:sym typeface="思源黑体" panose="020B0500000000000000" pitchFamily="34" charset="-122"/>
              </a:rPr>
              <a:t>程序代码</a:t>
            </a:r>
            <a:endParaRPr kumimoji="0" lang="zh-CN" altLang="en-US" sz="2800" b="0" i="0" u="none" strike="noStrike" kern="1200" cap="none" spc="600" normalizeH="0" baseline="0" noProof="0" dirty="0">
              <a:ln>
                <a:noFill/>
              </a:ln>
              <a:solidFill>
                <a:prstClr val="black">
                  <a:lumMod val="75000"/>
                  <a:lumOff val="25000"/>
                </a:prstClr>
              </a:solidFill>
              <a:effectLst/>
              <a:uLnTx/>
              <a:uFillTx/>
              <a:latin typeface="黑体" panose="02010609060101010101" charset="-122"/>
              <a:ea typeface="黑体" panose="02010609060101010101" charset="-122"/>
              <a:cs typeface="+mn-cs"/>
              <a:sym typeface="思源黑体" panose="020B0500000000000000" pitchFamily="34" charset="-122"/>
            </a:endParaRPr>
          </a:p>
        </p:txBody>
      </p:sp>
      <p:sp>
        <p:nvSpPr>
          <p:cNvPr id="9" name="TextBox 10"/>
          <p:cNvSpPr txBox="1"/>
          <p:nvPr/>
        </p:nvSpPr>
        <p:spPr>
          <a:xfrm>
            <a:off x="6597091" y="2336809"/>
            <a:ext cx="848310" cy="76944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02</a:t>
            </a:r>
            <a:endParaRPr kumimoji="0" lang="en-US" sz="4400" b="1" i="0" u="none" strike="noStrike" kern="120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sp>
        <p:nvSpPr>
          <p:cNvPr id="25" name="TextBox 74"/>
          <p:cNvSpPr txBox="1"/>
          <p:nvPr/>
        </p:nvSpPr>
        <p:spPr>
          <a:xfrm>
            <a:off x="520394" y="474297"/>
            <a:ext cx="365806" cy="523220"/>
          </a:xfrm>
          <a:prstGeom prst="rect">
            <a:avLst/>
          </a:prstGeom>
          <a:noFill/>
        </p:spPr>
        <p:txBody>
          <a:bodyPr wrap="none" rtlCol="0" anchor="b">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mn-cs"/>
                <a:sym typeface="思源黑体" panose="020B0500000000000000" pitchFamily="34" charset="-122"/>
              </a:rPr>
              <a:t>4</a:t>
            </a:r>
            <a:endParaRPr kumimoji="0" lang="en-US" sz="2800" b="1"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mn-cs"/>
              <a:sym typeface="思源黑体" panose="020B0500000000000000" pitchFamily="34" charset="-122"/>
            </a:endParaRPr>
          </a:p>
        </p:txBody>
      </p:sp>
      <p:pic>
        <p:nvPicPr>
          <p:cNvPr id="3" name="图片 2"/>
          <p:cNvPicPr>
            <a:picLocks noChangeAspect="1"/>
          </p:cNvPicPr>
          <p:nvPr>
            <p:custDataLst>
              <p:tags r:id="rId1"/>
            </p:custDataLst>
          </p:nvPr>
        </p:nvPicPr>
        <p:blipFill>
          <a:blip r:embed="rId2"/>
          <a:stretch>
            <a:fillRect/>
          </a:stretch>
        </p:blipFill>
        <p:spPr>
          <a:xfrm>
            <a:off x="1001395" y="1223010"/>
            <a:ext cx="5305425" cy="460057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9"/>
          <p:cNvSpPr/>
          <p:nvPr/>
        </p:nvSpPr>
        <p:spPr bwMode="auto">
          <a:xfrm>
            <a:off x="5475817" y="3175"/>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75000"/>
            </a:schemeClr>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sp>
        <p:nvSpPr>
          <p:cNvPr id="3" name="Freeform 9"/>
          <p:cNvSpPr/>
          <p:nvPr/>
        </p:nvSpPr>
        <p:spPr bwMode="auto">
          <a:xfrm>
            <a:off x="8905461" y="3630414"/>
            <a:ext cx="3286538" cy="3227586"/>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n-US" sz="1400" b="1"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Open Sans" charset="0"/>
              <a:sym typeface="思源黑体" panose="020B0500000000000000" pitchFamily="34" charset="-122"/>
            </a:endParaRPr>
          </a:p>
        </p:txBody>
      </p:sp>
      <p:sp>
        <p:nvSpPr>
          <p:cNvPr id="7" name="文本框 9"/>
          <p:cNvSpPr txBox="1"/>
          <p:nvPr/>
        </p:nvSpPr>
        <p:spPr>
          <a:xfrm>
            <a:off x="-765979" y="2908947"/>
            <a:ext cx="2436860" cy="264687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16600" b="0" i="0" u="none" strike="noStrike" kern="1200" cap="none" spc="0" normalizeH="0" baseline="0" noProof="0" dirty="0">
                <a:ln>
                  <a:noFill/>
                </a:ln>
                <a:gradFill>
                  <a:gsLst>
                    <a:gs pos="0">
                      <a:srgbClr val="1D9A78"/>
                    </a:gs>
                    <a:gs pos="43000">
                      <a:srgbClr val="8BC145"/>
                    </a:gs>
                  </a:gsLst>
                  <a:lin ang="10800000" scaled="1"/>
                </a:gradFill>
                <a:effectLst/>
                <a:uLnTx/>
                <a:uFillTx/>
                <a:latin typeface="思源黑体" panose="020B0500000000000000" pitchFamily="34" charset="-122"/>
                <a:ea typeface="思源黑体" panose="020B0500000000000000" pitchFamily="34" charset="-122"/>
                <a:cs typeface="Open Sans" charset="0"/>
                <a:sym typeface="思源黑体" panose="020B0500000000000000" pitchFamily="34" charset="-122"/>
              </a:rPr>
              <a:t>“</a:t>
            </a:r>
            <a:endParaRPr kumimoji="0" lang="zh-CN" altLang="en-US" sz="16600" b="0" i="0" u="none" strike="noStrike" kern="1200" cap="none" spc="0" normalizeH="0" baseline="0" noProof="0" dirty="0">
              <a:ln>
                <a:noFill/>
              </a:ln>
              <a:gradFill>
                <a:gsLst>
                  <a:gs pos="0">
                    <a:srgbClr val="1D9A78"/>
                  </a:gs>
                  <a:gs pos="43000">
                    <a:srgbClr val="8BC145"/>
                  </a:gs>
                </a:gsLst>
                <a:lin ang="10800000" scaled="1"/>
              </a:gradFill>
              <a:effectLst/>
              <a:uLnTx/>
              <a:uFillTx/>
              <a:latin typeface="思源黑体" panose="020B0500000000000000" pitchFamily="34" charset="-122"/>
              <a:ea typeface="思源黑体" panose="020B0500000000000000" pitchFamily="34" charset="-122"/>
              <a:cs typeface="Open Sans" charset="0"/>
              <a:sym typeface="思源黑体" panose="020B0500000000000000" pitchFamily="34" charset="-122"/>
            </a:endParaRPr>
          </a:p>
        </p:txBody>
      </p:sp>
      <p:sp>
        <p:nvSpPr>
          <p:cNvPr id="8" name="半闭框 6"/>
          <p:cNvSpPr/>
          <p:nvPr/>
        </p:nvSpPr>
        <p:spPr>
          <a:xfrm rot="5400000">
            <a:off x="7642979" y="1662031"/>
            <a:ext cx="809804" cy="776251"/>
          </a:xfrm>
          <a:prstGeom prst="halfFrame">
            <a:avLst>
              <a:gd name="adj1" fmla="val 5058"/>
              <a:gd name="adj2" fmla="val 448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sp>
        <p:nvSpPr>
          <p:cNvPr id="9" name="PA-矩形 3"/>
          <p:cNvSpPr/>
          <p:nvPr>
            <p:custDataLst>
              <p:tags r:id="rId1"/>
            </p:custDataLst>
          </p:nvPr>
        </p:nvSpPr>
        <p:spPr>
          <a:xfrm>
            <a:off x="1969583" y="2401115"/>
            <a:ext cx="5690172" cy="1015663"/>
          </a:xfrm>
          <a:prstGeom prst="rect">
            <a:avLst/>
          </a:prstGeom>
        </p:spPr>
        <p:txBody>
          <a:bodyPr wrap="square">
            <a:spAutoFit/>
          </a:bodyPr>
          <a:lstStyle/>
          <a:p>
            <a:pPr marL="0" marR="0" lvl="0" indent="0" algn="dist" defTabSz="457200" rtl="0" eaLnBrk="1" fontAlgn="auto" latinLnBrk="0" hangingPunct="1">
              <a:lnSpc>
                <a:spcPct val="100000"/>
              </a:lnSpc>
              <a:spcBef>
                <a:spcPts val="0"/>
              </a:spcBef>
              <a:spcAft>
                <a:spcPts val="0"/>
              </a:spcAft>
              <a:buClrTx/>
              <a:buSzTx/>
              <a:buFontTx/>
              <a:buNone/>
              <a:defRPr/>
            </a:pPr>
            <a:r>
              <a:rPr kumimoji="0" lang="zh-CN" altLang="en-US" sz="6000" b="0" i="0" u="none" strike="noStrike" kern="1200" cap="none" spc="0" normalizeH="0" baseline="0" noProof="0" dirty="0">
                <a:ln>
                  <a:noFill/>
                </a:ln>
                <a:solidFill>
                  <a:prstClr val="black">
                    <a:lumMod val="75000"/>
                    <a:lumOff val="25000"/>
                  </a:prstClr>
                </a:solidFill>
                <a:effectLst/>
                <a:uLnTx/>
                <a:uFillTx/>
                <a:latin typeface="字魂35号-经典雅黑" panose="02000000000000000000" pitchFamily="2" charset="-122"/>
                <a:ea typeface="字魂35号-经典雅黑" panose="02000000000000000000" pitchFamily="2" charset="-122"/>
                <a:cs typeface="+mn-cs"/>
                <a:sym typeface="思源黑体" panose="020B0500000000000000" pitchFamily="34" charset="-122"/>
              </a:rPr>
              <a:t>谢谢观看</a:t>
            </a:r>
            <a:endParaRPr kumimoji="0" lang="zh-CN" altLang="en-US" sz="6000" b="0" i="0" u="none" strike="noStrike" kern="1200" cap="none" spc="0" normalizeH="0" baseline="0" noProof="0" dirty="0">
              <a:ln>
                <a:noFill/>
              </a:ln>
              <a:solidFill>
                <a:prstClr val="black">
                  <a:lumMod val="75000"/>
                  <a:lumOff val="25000"/>
                </a:prstClr>
              </a:solidFill>
              <a:effectLst/>
              <a:uLnTx/>
              <a:uFillTx/>
              <a:latin typeface="字魂35号-经典雅黑" panose="02000000000000000000" pitchFamily="2" charset="-122"/>
              <a:ea typeface="字魂35号-经典雅黑" panose="02000000000000000000" pitchFamily="2" charset="-122"/>
              <a:cs typeface="+mn-cs"/>
              <a:sym typeface="思源黑体" panose="020B0500000000000000" pitchFamily="34" charset="-122"/>
            </a:endParaRPr>
          </a:p>
        </p:txBody>
      </p:sp>
      <p:sp>
        <p:nvSpPr>
          <p:cNvPr id="11" name="椭圆 5"/>
          <p:cNvSpPr/>
          <p:nvPr/>
        </p:nvSpPr>
        <p:spPr>
          <a:xfrm>
            <a:off x="452451" y="426058"/>
            <a:ext cx="551745" cy="551745"/>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思源黑体" panose="020B0500000000000000" pitchFamily="34" charset="-122"/>
              <a:ea typeface="思源黑体" panose="020B0500000000000000" pitchFamily="34" charset="-122"/>
              <a:cs typeface="Open Sans" charset="0"/>
              <a:sym typeface="思源黑体" panose="020B0500000000000000" pitchFamily="34" charset="-122"/>
            </a:endParaRPr>
          </a:p>
        </p:txBody>
      </p:sp>
      <p:pic>
        <p:nvPicPr>
          <p:cNvPr id="13" name="图片 12"/>
          <p:cNvPicPr>
            <a:picLocks noChangeAspect="1"/>
          </p:cNvPicPr>
          <p:nvPr/>
        </p:nvPicPr>
        <p:blipFill>
          <a:blip r:embed="rId2"/>
          <a:stretch>
            <a:fillRect/>
          </a:stretch>
        </p:blipFill>
        <p:spPr>
          <a:xfrm>
            <a:off x="1267034" y="306689"/>
            <a:ext cx="1946275" cy="671114"/>
          </a:xfrm>
          <a:prstGeom prst="rect">
            <a:avLst/>
          </a:prstGeom>
        </p:spPr>
      </p:pic>
    </p:spTree>
  </p:cSld>
  <p:clrMapOvr>
    <a:masterClrMapping/>
  </p:clrMapOvr>
</p:sld>
</file>

<file path=ppt/tags/tag1.xml><?xml version="1.0" encoding="utf-8"?>
<p:tagLst xmlns:p="http://schemas.openxmlformats.org/presentationml/2006/main">
  <p:tag name="PA" val="v5.1.0"/>
</p:tagLst>
</file>

<file path=ppt/tags/tag2.xml><?xml version="1.0" encoding="utf-8"?>
<p:tagLst xmlns:p="http://schemas.openxmlformats.org/presentationml/2006/main">
  <p:tag name="PA" val="v5.1.0"/>
</p:tagLst>
</file>

<file path=ppt/tags/tag3.xml><?xml version="1.0" encoding="utf-8"?>
<p:tagLst xmlns:p="http://schemas.openxmlformats.org/presentationml/2006/main">
  <p:tag name="MH" val="20161008230036"/>
  <p:tag name="MH_LIBRARY" val="CONTENTS"/>
  <p:tag name="MH_TYPE" val="OTHERS"/>
  <p:tag name="ID" val="553514"/>
</p:tagLst>
</file>

<file path=ppt/tags/tag4.xml><?xml version="1.0" encoding="utf-8"?>
<p:tagLst xmlns:p="http://schemas.openxmlformats.org/presentationml/2006/main">
  <p:tag name="REFSHAPE" val="385577028"/>
  <p:tag name="KSO_WM_UNIT_PLACING_PICTURE_USER_VIEWPORT" val="{&quot;height&quot;:7245,&quot;width&quot;:8355}"/>
</p:tagLst>
</file>

<file path=ppt/tags/tag5.xml><?xml version="1.0" encoding="utf-8"?>
<p:tagLst xmlns:p="http://schemas.openxmlformats.org/presentationml/2006/main">
  <p:tag name="PA" val="v5.1.0"/>
</p:tagLst>
</file>

<file path=ppt/tags/tag6.xml><?xml version="1.0" encoding="utf-8"?>
<p:tagLst xmlns:p="http://schemas.openxmlformats.org/presentationml/2006/main">
  <p:tag name="ISPRING_SCORM_RATE_SLIDES" val="0"/>
  <p:tag name="ISPRING_SCORM_RATE_QUIZZES" val="0"/>
  <p:tag name="ISPRING_SCORM_PASSING_SCORE" val="0.000000"/>
  <p:tag name="ISPRING_ULTRA_SCORM_COURSE_ID" val="0E1D4189-C6CE-4E0A-8573-37DE6D2BCA26"/>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内容列表"/>
  <p:tag name="ISPRINGCLOUDFOLDERID" val="0"/>
  <p:tag name="ISPRINGCLOUDFOLDERPATH" val="资源库"/>
  <p:tag name="ISPRING_OUTPUT_FOLDER" val="C:\Users\codi\Desktop"/>
  <p:tag name="ISPRING_PRESENTATION_TITLE" val="演示文稿2"/>
  <p:tag name="ISPRING_FIRST_PUBLI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351</Words>
  <Application>WPS 演示</Application>
  <PresentationFormat>宽屏</PresentationFormat>
  <Paragraphs>66</Paragraphs>
  <Slides>9</Slides>
  <Notes>9</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9</vt:i4>
      </vt:variant>
    </vt:vector>
  </HeadingPairs>
  <TitlesOfParts>
    <vt:vector size="24" baseType="lpstr">
      <vt:lpstr>Arial</vt:lpstr>
      <vt:lpstr>宋体</vt:lpstr>
      <vt:lpstr>Wingdings</vt:lpstr>
      <vt:lpstr>思源黑体</vt:lpstr>
      <vt:lpstr>Open Sans</vt:lpstr>
      <vt:lpstr>黑体</vt:lpstr>
      <vt:lpstr>思源黑体 CN Heavy</vt:lpstr>
      <vt:lpstr>微软雅黑</vt:lpstr>
      <vt:lpstr>等线</vt:lpstr>
      <vt:lpstr>字魂35号-经典雅黑</vt:lpstr>
      <vt:lpstr>Arial Unicode MS</vt:lpstr>
      <vt:lpstr>Calibri Light</vt:lpstr>
      <vt:lpstr>Calibri</vt:lpstr>
      <vt:lpstr>Segoe Print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starl</cp:lastModifiedBy>
  <cp:revision>47</cp:revision>
  <dcterms:created xsi:type="dcterms:W3CDTF">2019-11-11T11:40:00Z</dcterms:created>
  <dcterms:modified xsi:type="dcterms:W3CDTF">2020-04-16T08:52:12Z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