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314" r:id="rId2"/>
    <p:sldId id="2316" r:id="rId3"/>
    <p:sldId id="2315" r:id="rId4"/>
    <p:sldId id="1489" r:id="rId5"/>
    <p:sldId id="2322" r:id="rId6"/>
    <p:sldId id="2323" r:id="rId7"/>
    <p:sldId id="2324" r:id="rId8"/>
    <p:sldId id="2326" r:id="rId9"/>
    <p:sldId id="232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96" d="100"/>
          <a:sy n="9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9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88248" y="2156590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3567335" y="2790390"/>
            <a:ext cx="825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DS18B20</a:t>
            </a:r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温度传感器的使用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2428979" y="3271110"/>
            <a:ext cx="8336223" cy="96128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基于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DS18B20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的数字温度传感器，可以用来对环境温度进行定量的检测。可以防水，测温范围：－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55℃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～＋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125℃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，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42597E-5983-434D-8557-7EAF23C711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98266" y="840681"/>
            <a:ext cx="3298825" cy="20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C978B43-F2DD-4FE8-B9E3-38728F47CCA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21246" y="774029"/>
            <a:ext cx="1141095" cy="218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1714824" y="2758466"/>
            <a:ext cx="9310228" cy="140517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这个指令在传感器类别指令中，使用这个指令可以读取指定端口温度传感器上输出的温度值。指令默认读取的是“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D0”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端口；通过单击下拉列表，可以选择多个端口。这条指令需要与其他指令配合使用，无法单独使用。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ABF32B-EF65-426C-9866-7B3EAE324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284" y="1787611"/>
            <a:ext cx="3117431" cy="7502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2158051" y="15665"/>
            <a:ext cx="14350051" cy="7392873"/>
            <a:chOff x="0" y="-441981"/>
            <a:chExt cx="14350051" cy="7392873"/>
          </a:xfrm>
        </p:grpSpPr>
        <p:sp>
          <p:nvSpPr>
            <p:cNvPr id="21" name="Freeform 9"/>
            <p:cNvSpPr/>
            <p:nvPr/>
          </p:nvSpPr>
          <p:spPr bwMode="auto">
            <a:xfrm>
              <a:off x="7633868" y="-441981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ECB85A-7255-4667-8A9E-5784FC0BE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270" y="5173840"/>
            <a:ext cx="2187334" cy="109845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DC09833-CC6D-454B-8D85-73063907485B}"/>
              </a:ext>
            </a:extLst>
          </p:cNvPr>
          <p:cNvGrpSpPr/>
          <p:nvPr/>
        </p:nvGrpSpPr>
        <p:grpSpPr>
          <a:xfrm>
            <a:off x="3078535" y="1057347"/>
            <a:ext cx="3157905" cy="3609035"/>
            <a:chOff x="7171429" y="1039199"/>
            <a:chExt cx="3157905" cy="36090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E67A470-46B6-4C9A-9577-4A297547D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/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A1AFFF8-FD0E-4938-A2B6-AC63E91E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45EF50C-4224-4632-A778-DC17F6F6EEA0}"/>
              </a:ext>
            </a:extLst>
          </p:cNvPr>
          <p:cNvCxnSpPr>
            <a:cxnSpLocks/>
          </p:cNvCxnSpPr>
          <p:nvPr/>
        </p:nvCxnSpPr>
        <p:spPr>
          <a:xfrm>
            <a:off x="4621937" y="3950923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B622DB7-D8DA-439A-B1A9-22C94ECFA877}"/>
              </a:ext>
            </a:extLst>
          </p:cNvPr>
          <p:cNvCxnSpPr>
            <a:cxnSpLocks/>
          </p:cNvCxnSpPr>
          <p:nvPr/>
        </p:nvCxnSpPr>
        <p:spPr>
          <a:xfrm>
            <a:off x="5417072" y="2495983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048E78D4-D37C-43FD-9015-8DFE707E852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31328" y="2260169"/>
            <a:ext cx="3298825" cy="20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C4B9D3-DAA3-485E-845D-11A5C8A950B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 rot="5400000">
            <a:off x="7515484" y="1428310"/>
            <a:ext cx="1141095" cy="2189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DA51609-5710-4ABD-AD4D-A2A3F4015A67}"/>
              </a:ext>
            </a:extLst>
          </p:cNvPr>
          <p:cNvCxnSpPr>
            <a:cxnSpLocks/>
          </p:cNvCxnSpPr>
          <p:nvPr/>
        </p:nvCxnSpPr>
        <p:spPr>
          <a:xfrm rot="10800000">
            <a:off x="2259167" y="3093598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F26DDF02-F38B-4079-AD56-4028B1DE7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18678" y="1758595"/>
            <a:ext cx="1342809" cy="26700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EF60C72-6BF6-4EB5-89A1-A32460717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64" y="1629812"/>
            <a:ext cx="5557713" cy="32364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52446CB-0727-4656-AE58-3624B47C7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08" y="1189571"/>
            <a:ext cx="51625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142</Words>
  <Application>Microsoft Office PowerPoint</Application>
  <PresentationFormat>宽屏</PresentationFormat>
  <Paragraphs>41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thinPad</cp:lastModifiedBy>
  <cp:revision>50</cp:revision>
  <dcterms:created xsi:type="dcterms:W3CDTF">2019-11-11T11:40:00Z</dcterms:created>
  <dcterms:modified xsi:type="dcterms:W3CDTF">2020-04-13T08:15:26Z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