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8" r:id="rId8"/>
    <p:sldId id="2322" r:id="rId9"/>
    <p:sldId id="2330" r:id="rId10"/>
    <p:sldId id="2323" r:id="rId11"/>
    <p:sldId id="2324" r:id="rId12"/>
    <p:sldId id="2325" r:id="rId13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蜂鸣器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02018" y="2163945"/>
            <a:ext cx="6456468" cy="147510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蜂鸣器是一种能够发出指定频率声音的装置，由于结构简单、使用方便，因此在电子产品中应用非常广泛。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55" y="1804035"/>
            <a:ext cx="17907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0700" y="1682750"/>
            <a:ext cx="11430635" cy="28600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声音是由物体振动产生的声波。它有三个主观属性：音量、音调和音色。音量指人耳感受到的声音强弱，也叫做“响度”；音调指人耳能分辨一个声音音调的高低程度，主要由声音的频率决定；音色指声音振动频率的特性，不同的物体由于材料、结构不同，发声时的振动频率特性不同，就会产生不同音色的声音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    对于蜂鸣器来说：驱动电流决定了所发声音的音量，驱动电流固定，所以音量固定；工作频率决定了所发声音的音调；它的内部结构与发声原理决定了所发声音的音色。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19367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这个指令在执行器类别指令中，使用这个指令设置蜂鸣器连接端口与发出的音调。指令默认是引脚“D0”，通过单击下拉列表，可以选择多个端口。在指令的第二个参数中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可以根据乐谱选择低中高共21个音调。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970" y="1494155"/>
            <a:ext cx="637222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147510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这个指令在执行器类别指令中，使用这个指令可以关闭蜂鸣器发出的声音，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通过单击下拉列表，可以选择多个端口。使用完蜂鸣器模块以后，记得要将蜂鸣器模块关闭。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40" y="1393825"/>
            <a:ext cx="4243705" cy="1227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84680" y="1581006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6209230" y="437382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352790" y="3076575"/>
            <a:ext cx="1351280" cy="2594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9322" y="569531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播放歌曲《两只老虎》第一小节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0" y="997585"/>
            <a:ext cx="5256530" cy="4581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WPS 演示</Application>
  <PresentationFormat>宽屏</PresentationFormat>
  <Paragraphs>80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Segoe Print</vt:lpstr>
      <vt:lpstr>Calibri</vt:lpstr>
      <vt:lpstr>Arial Rounded MT Bold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51</cp:revision>
  <dcterms:created xsi:type="dcterms:W3CDTF">2019-11-11T11:40:00Z</dcterms:created>
  <dcterms:modified xsi:type="dcterms:W3CDTF">2020-04-09T06:45:07Z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