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30" r:id="rId8"/>
    <p:sldId id="2322" r:id="rId9"/>
    <p:sldId id="2328" r:id="rId10"/>
    <p:sldId id="2329" r:id="rId11"/>
    <p:sldId id="2323" r:id="rId12"/>
    <p:sldId id="2324" r:id="rId13"/>
    <p:sldId id="2325" r:id="rId14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305" y="1038860"/>
            <a:ext cx="8151495" cy="4647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95140" y="5925820"/>
            <a:ext cx="3602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charset="-122"/>
              </a:rPr>
              <a:t>使用haodaMIDI发出旋律</a:t>
            </a:r>
            <a:endParaRPr lang="zh-CN" altLang="en-US" sz="1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MIDI</a:t>
            </a:r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数字音乐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0270" y="1680845"/>
            <a:ext cx="8190230" cy="239839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    MIDI(Musical Instrument Digital Interface)乐器数字接口，解决电声乐器的通信问题，MIDI传输的不是声音信号，而是音符、控制参数等指令,它指示MIDI设备要做什么，怎么做，如演奏哪个音符、多大音量等。它们被统一表示成MIDI消息(MIDI Message)。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   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7940" y="2697480"/>
            <a:ext cx="3544570" cy="1828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00885" y="1504950"/>
            <a:ext cx="8190230" cy="28600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    haodaMIDI采用入门级硬音源芯片，5颗高品质钽电容保证音质。可以接入各种控制器控制如microbit、掌控、好搭酷、Arduino、徽章板等。haodaMIDI硬音源带耳放，可以接耳机播放。硬音源带127种乐器音色，60余种打击乐器，可以图形化编程，控制简单，完全可以制作各种电声乐器，或自动演奏乐器（相当于一支乐队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)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rPr>
              <a:t>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280" y="2766503"/>
            <a:ext cx="8488854" cy="193675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这个指令在执行器类别指令中，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haodaMIDI有16个通道，其中第10通道是打击乐节奏通道。使用这个指令设定通道对应的音色。在这个指令中一共有三个参数。第一个参数为设定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haodaMIDI连接的引脚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，第二个参数为设定通道，第三个参数为设定通道对应的音色。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530" y="1744980"/>
            <a:ext cx="101250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280" y="2766503"/>
            <a:ext cx="8488854" cy="2398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这个指令在执行器类别指令中，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该指令中第一个参数设定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为haodaMIDI连接的引脚，第二个参数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设定haoda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MIDI发送通道，即音色；第三个参数设定音阶，即音调的高低；第四个参数设定音符号，即音调；第五个参数设定音量的高低。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165" y="1645920"/>
            <a:ext cx="9833610" cy="955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280" y="2766503"/>
            <a:ext cx="8488854" cy="2398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这个指令在执行器类别指令中，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在这个指令中一共有三个参数，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第一个参数设定为haodaMIDI连接的引脚，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第二个参数设定MIDI发送打击乐的类型，第三个参数设定打击乐的音量。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 defTabSz="1217930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340" y="1607820"/>
            <a:ext cx="9290685" cy="9340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81810" y="153719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6136840" y="4286830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574915" y="3482975"/>
            <a:ext cx="2720340" cy="1403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767</Words>
  <Application>WPS 演示</Application>
  <PresentationFormat>宽屏</PresentationFormat>
  <Paragraphs>89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Calibri</vt:lpstr>
      <vt:lpstr>字魂35号-经典雅黑</vt:lpstr>
      <vt:lpstr>Arial Unicode MS</vt:lpstr>
      <vt:lpstr>Calibri Light</vt:lpstr>
      <vt:lpstr>Segoe Print</vt:lpstr>
      <vt:lpstr>Arial Rounded MT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51</cp:revision>
  <dcterms:created xsi:type="dcterms:W3CDTF">2019-11-11T11:40:00Z</dcterms:created>
  <dcterms:modified xsi:type="dcterms:W3CDTF">2020-04-09T06:46:03Z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