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15" r:id="rId6"/>
    <p:sldId id="2328" r:id="rId7"/>
    <p:sldId id="1489" r:id="rId8"/>
    <p:sldId id="2322" r:id="rId9"/>
    <p:sldId id="2329" r:id="rId10"/>
    <p:sldId id="2323" r:id="rId11"/>
    <p:sldId id="2330" r:id="rId12"/>
    <p:sldId id="2324" r:id="rId13"/>
    <p:sldId id="2326" r:id="rId14"/>
    <p:sldId id="2325" r:id="rId15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278130" y="-10903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73717" y="5616575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在数码管上显示对应的健值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6195" y="1038860"/>
            <a:ext cx="7440930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9595" y="1038860"/>
            <a:ext cx="5351145" cy="44437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37397" y="5746750"/>
            <a:ext cx="36137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/>
              <a:t>使用红外遥控器控制</a:t>
            </a:r>
            <a:r>
              <a:rPr lang="en-US" altLang="zh-CN" dirty="0"/>
              <a:t>LED</a:t>
            </a:r>
            <a:r>
              <a:rPr lang="zh-CN" altLang="en-US" dirty="0"/>
              <a:t>灯的亮灭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1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612364" y="2634516"/>
            <a:ext cx="574062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红外遥控</a:t>
            </a:r>
            <a:endParaRPr lang="zh-CN" altLang="en-US" sz="5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  <a:endParaRPr lang="zh-CN" altLang="en-US" sz="3200" spc="1200" dirty="0"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04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93103" y="1320030"/>
            <a:ext cx="6456468" cy="378333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红外遥控器是一种红外发射装置。遥控器上有很多按键，每个按键都有对应的红外编码。按下按键，遥控器就会通过红外光波将相应的按键编码发射出去。不同厂家的红外遥控器由于编码方式不同，有可能所发射的红外按键编码是不同的，一般相互之间不能通用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如下左图所示的是创客们常用的一种简易红外遥控器，一共有17个按键，除了0-9这十个数字以外，还包括四个方向键、“OK”键以及“*”键、“#”键。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8925" y="1847850"/>
            <a:ext cx="16002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02018" y="2163945"/>
            <a:ext cx="6456468" cy="147510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红外接收模块一般与红外发射器一起使用，它能够接收发射器发射的红外线，然后将接收到的红外线信号转换为电信号，经过处理后还原为红外发射器发射的按键值。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8280" y="1739900"/>
            <a:ext cx="1768475" cy="3378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2010915" y="2766503"/>
            <a:ext cx="8488854" cy="10134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这个指令在传感器类别指令中，使用这个指令可以接收红外遥控器发射的红外值。指令默认是引脚“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DO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”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。通过单击下拉列表，可以选择多个端口。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715" y="1275080"/>
            <a:ext cx="4052570" cy="14916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2010915" y="2766503"/>
            <a:ext cx="8488854" cy="10134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这个指令在传感器类别指令中，使用这个指令可以将接收到的红外值与红外按键进行比较，红外按键值在本质上对应的是健值。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0615" y="1412240"/>
            <a:ext cx="4890770" cy="1143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23663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9440" y="5404764"/>
            <a:ext cx="2187334" cy="109845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719705" y="1288271"/>
            <a:ext cx="3157905" cy="3609035"/>
            <a:chOff x="7171429" y="1039199"/>
            <a:chExt cx="3157905" cy="36090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>
              <a:fillRect/>
            </a:stretch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7" name="直接连接符 6"/>
          <p:cNvCxnSpPr/>
          <p:nvPr/>
        </p:nvCxnSpPr>
        <p:spPr>
          <a:xfrm>
            <a:off x="6263107" y="4181847"/>
            <a:ext cx="0" cy="12378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073465" y="3319090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9293860" y="1863725"/>
            <a:ext cx="1522730" cy="29102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4282" y="3134995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/>
              <a:t>在数码管上显示健值的硬件连接图</a:t>
            </a:r>
            <a:endParaRPr lang="en-US" altLang="zh-C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82083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19705" y="1288271"/>
            <a:ext cx="3157905" cy="3609035"/>
            <a:chOff x="7171429" y="1039199"/>
            <a:chExt cx="3157905" cy="36090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>
              <a:fillRect/>
            </a:stretch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17" name="直接连接符 16"/>
          <p:cNvCxnSpPr/>
          <p:nvPr/>
        </p:nvCxnSpPr>
        <p:spPr>
          <a:xfrm>
            <a:off x="7073465" y="3319090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9068435" y="2338070"/>
            <a:ext cx="1025525" cy="19608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602" y="3106420"/>
            <a:ext cx="47567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ym typeface="+mn-ea"/>
              </a:rPr>
              <a:t>使用红外遥控器控制</a:t>
            </a:r>
            <a:r>
              <a:rPr lang="en-US" altLang="zh-CN" dirty="0">
                <a:sym typeface="+mn-ea"/>
              </a:rPr>
              <a:t>LED</a:t>
            </a:r>
            <a:r>
              <a:rPr lang="zh-CN" altLang="en-US" dirty="0">
                <a:sym typeface="+mn-ea"/>
              </a:rPr>
              <a:t>灯亮灭的硬件接线图</a:t>
            </a:r>
            <a:endParaRPr lang="zh-CN" altLang="en-US" dirty="0">
              <a:sym typeface="+mn-ea"/>
            </a:endParaRPr>
          </a:p>
          <a:p>
            <a:pPr algn="l"/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7073465" y="4080455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128635" y="4556125"/>
            <a:ext cx="1149985" cy="1994535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8702040" y="4058920"/>
            <a:ext cx="2540" cy="58864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562</Words>
  <Application>WPS 演示</Application>
  <PresentationFormat>宽屏</PresentationFormat>
  <Paragraphs>94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等线</vt:lpstr>
      <vt:lpstr>字魂35号-经典雅黑</vt:lpstr>
      <vt:lpstr>Arial Unicode MS</vt:lpstr>
      <vt:lpstr>Calibri Light</vt:lpstr>
      <vt:lpstr>Segoe Print</vt:lpstr>
      <vt:lpstr>Calibri</vt:lpstr>
      <vt:lpstr>Arial Rounded MT 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54</cp:revision>
  <dcterms:created xsi:type="dcterms:W3CDTF">2019-11-11T11:40:00Z</dcterms:created>
  <dcterms:modified xsi:type="dcterms:W3CDTF">2020-04-09T06:47:44Z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