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15" r:id="rId6"/>
    <p:sldId id="2322" r:id="rId7"/>
    <p:sldId id="2328" r:id="rId8"/>
    <p:sldId id="2324" r:id="rId9"/>
    <p:sldId id="2325" r:id="rId10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1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612364" y="2634516"/>
            <a:ext cx="574062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模拟鼠标</a:t>
            </a:r>
            <a:endParaRPr lang="zh-CN" alt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03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010915" y="2766503"/>
            <a:ext cx="8488854" cy="2398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这个指令在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USB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通讯类别指令中，使用这个指令可以模拟鼠标。在这个指令中一共有四个参数。第一个参数是以鼠标当前位置为原点，向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X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轴方向移动一定位置；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第二个参数是以鼠标当前位置为原点，向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Y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轴方向移动一定位置；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第三个参数是鼠标滑轮是否滚动；第四个参数选择对应的点击事件。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8900" y="1438910"/>
            <a:ext cx="9926320" cy="1038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3648"/>
            <a:ext cx="12192000" cy="6855460"/>
            <a:chOff x="0" y="95432"/>
            <a:chExt cx="12192000" cy="6855460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5432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92250" y="865361"/>
            <a:ext cx="3157905" cy="3609035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17" name="直接连接符 16"/>
          <p:cNvCxnSpPr/>
          <p:nvPr/>
        </p:nvCxnSpPr>
        <p:spPr>
          <a:xfrm>
            <a:off x="5808545" y="2136085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838440" y="1035050"/>
            <a:ext cx="1275080" cy="220154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5808545" y="3334965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878445" y="2230755"/>
            <a:ext cx="1162050" cy="22364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42602" y="610044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模拟鼠标移动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4950" y="998220"/>
            <a:ext cx="7306310" cy="4930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205</Words>
  <Application>WPS 演示</Application>
  <PresentationFormat>宽屏</PresentationFormat>
  <Paragraphs>50</Paragraphs>
  <Slides>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Calibri</vt:lpstr>
      <vt:lpstr>字魂35号-经典雅黑</vt:lpstr>
      <vt:lpstr>Arial Unicode MS</vt:lpstr>
      <vt:lpstr>Calibri Light</vt:lpstr>
      <vt:lpstr>Segoe Print</vt:lpstr>
      <vt:lpstr>Arial Rounded MT Bold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48</cp:revision>
  <dcterms:created xsi:type="dcterms:W3CDTF">2019-11-11T11:40:00Z</dcterms:created>
  <dcterms:modified xsi:type="dcterms:W3CDTF">2020-04-10T03:50:50Z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