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3"/>
    <p:sldId id="327" r:id="rId4"/>
    <p:sldId id="263" r:id="rId5"/>
    <p:sldId id="324" r:id="rId6"/>
    <p:sldId id="355" r:id="rId8"/>
    <p:sldId id="325" r:id="rId9"/>
    <p:sldId id="356" r:id="rId10"/>
    <p:sldId id="357" r:id="rId11"/>
    <p:sldId id="366" r:id="rId12"/>
    <p:sldId id="328" r:id="rId13"/>
    <p:sldId id="329" r:id="rId14"/>
    <p:sldId id="330" r:id="rId15"/>
    <p:sldId id="331" r:id="rId16"/>
    <p:sldId id="351" r:id="rId17"/>
    <p:sldId id="353" r:id="rId18"/>
    <p:sldId id="35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.xml"/><Relationship Id="rId3" Type="http://schemas.microsoft.com/office/2007/relationships/hdphoto" Target="../media/image14.wdp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microsoft.com/office/2007/relationships/hdphoto" Target="../media/image18.wdp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37746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基于Scratch的Nova智能造物入门</a:t>
            </a:r>
            <a:endParaRPr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送给妈妈的定时器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32688" y="669844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连接硬件、运行插件 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-21474826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1722755"/>
            <a:ext cx="6304280" cy="42157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3556000" y="577215"/>
            <a:ext cx="5080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在数码管上显示默认的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“123”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C:/Users/ADMINI~1/AppData/Local/Temp/kaimatting/20200414145614/output_aiMatting_20200414145636.pngoutput_aiMatting_202004141456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015" y="2426970"/>
            <a:ext cx="5340985" cy="17462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245718" y="639999"/>
            <a:ext cx="3535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dirty="0">
                <a:latin typeface="黑体" panose="02010609060101010101" pitchFamily="49" charset="-122"/>
                <a:ea typeface="黑体" panose="02010609060101010101" pitchFamily="49" charset="-122"/>
              </a:rPr>
              <a:t>在数码管上显示按键的值 </a:t>
            </a:r>
            <a:endParaRPr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79" name="图片 27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20" b="93094" l="3272" r="93599">
                        <a14:foregroundMark x1="6117" y1="11878" x2="5690" y2="0"/>
                        <a14:foregroundMark x1="13229" y1="4696" x2="13229" y2="0"/>
                        <a14:foregroundMark x1="8108" y1="33425" x2="8108" y2="0"/>
                        <a14:foregroundMark x1="7681" y1="26243" x2="7824" y2="0"/>
                        <a14:foregroundMark x1="22902" y1="31492" x2="3414" y2="0"/>
                        <a14:foregroundMark x1="3983" y1="39503" x2="4552" y2="0"/>
                        <a14:foregroundMark x1="27169" y1="78177" x2="13087" y2="0"/>
                        <a14:foregroundMark x1="23329" y1="91160" x2="3272" y2="0"/>
                        <a14:foregroundMark x1="17070" y1="93094" x2="8393" y2="0"/>
                        <a14:foregroundMark x1="90185" y1="62983" x2="90327" y2="0"/>
                        <a14:foregroundMark x1="93599" y1="59669" x2="93599" y2="0"/>
                        <a14:foregroundMark x1="14936" y1="20442" x2="14936" y2="0"/>
                      </a14:backgroundRemoval>
                    </a14:imgEffect>
                  </a14:imgLayer>
                </a14:imgProps>
              </a:ext>
            </a:extLst>
          </a:blip>
          <a:srcRect l="2165" r="5724" b="1177"/>
          <a:stretch>
            <a:fillRect/>
          </a:stretch>
        </p:blipFill>
        <p:spPr>
          <a:xfrm>
            <a:off x="6517640" y="1846580"/>
            <a:ext cx="5147310" cy="2844165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表格 5"/>
          <p:cNvGraphicFramePr/>
          <p:nvPr>
            <p:custDataLst>
              <p:tags r:id="rId4"/>
            </p:custDataLst>
          </p:nvPr>
        </p:nvGraphicFramePr>
        <p:xfrm>
          <a:off x="683260" y="2767330"/>
          <a:ext cx="4622800" cy="20758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8450"/>
                <a:gridCol w="3054350"/>
              </a:tblGrid>
              <a:tr h="98234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按键状态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数码管显示的数值 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按下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□ 0     □ 1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73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弹起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>
                      <a:noFill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□ 0     □ 1</a:t>
                      </a:r>
                      <a:endParaRPr lang="en-US" altLang="en-US" sz="2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68580" marR="68580" marT="0" marB="0"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15" name="直接连接符 14"/>
          <p:cNvCxnSpPr/>
          <p:nvPr/>
        </p:nvCxnSpPr>
        <p:spPr>
          <a:xfrm flipH="1">
            <a:off x="6206490" y="1259205"/>
            <a:ext cx="13970" cy="434022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204470" y="1846580"/>
            <a:ext cx="59080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请根据程序结果，将按键状态对应的数值记录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415263" y="639999"/>
            <a:ext cx="1706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制作计时器  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80" name="图片 28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11" b="96062" l="5526" r="96613">
                        <a14:foregroundMark x1="25312" y1="7021" x2="7308" y2="0"/>
                        <a14:foregroundMark x1="7308" y1="15240" x2="5882" y2="0"/>
                        <a14:foregroundMark x1="45811" y1="6678" x2="45455" y2="0"/>
                        <a14:foregroundMark x1="18004" y1="3253" x2="18004" y2="0"/>
                        <a14:foregroundMark x1="12121" y1="44521" x2="9269" y2="0"/>
                        <a14:foregroundMark x1="23886" y1="96062" x2="10339" y2="0"/>
                        <a14:foregroundMark x1="94118" y1="56849" x2="91444" y2="0"/>
                        <a14:foregroundMark x1="69519" y1="59247" x2="75936" y2="0"/>
                        <a14:foregroundMark x1="96613" y1="62500" x2="96613" y2="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5705" y="1359535"/>
            <a:ext cx="4691380" cy="48831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138545" y="2691130"/>
            <a:ext cx="5080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Nova程序中的变量名不能是中文，只能使用英文字母和数字作为变量名、并且首位必须是英文字母。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132688" y="669844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用按键控制计时器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281" name="图片 28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33" b="95220" l="9980" r="92872">
                        <a14:foregroundMark x1="14664" y1="7075" x2="14664" y2="0"/>
                        <a14:foregroundMark x1="22811" y1="3633" x2="22811" y2="0"/>
                        <a14:foregroundMark x1="91853" y1="25621" x2="91650" y2="0"/>
                        <a14:foregroundMark x1="13035" y1="14340" x2="10794" y2="0"/>
                        <a14:foregroundMark x1="28717" y1="95029" x2="20978" y2="0"/>
                        <a14:foregroundMark x1="44603" y1="42639" x2="39308" y2="0"/>
                        <a14:foregroundMark x1="79022" y1="61185" x2="32790" y2="0"/>
                        <a14:foregroundMark x1="61711" y1="53346" x2="29939" y2="0"/>
                        <a14:foregroundMark x1="29939" y1="56214" x2="38289" y2="0"/>
                        <a14:foregroundMark x1="92872" y1="58700" x2="92872" y2="0"/>
                        <a14:foregroundMark x1="80244" y1="80306" x2="80244" y2="0"/>
                        <a14:foregroundMark x1="92261" y1="91013" x2="92261" y2="0"/>
                        <a14:foregroundMark x1="27902" y1="53155" x2="27291" y2="0"/>
                        <a14:foregroundMark x1="75764" y1="26386" x2="30957" y2="0"/>
                        <a14:foregroundMark x1="63340" y1="36711" x2="63340" y2="0"/>
                        <a14:foregroundMark x1="46029" y1="9560" x2="21996" y2="0"/>
                        <a14:foregroundMark x1="21996" y1="10899" x2="36253" y2="0"/>
                        <a14:foregroundMark x1="36253" y1="8795" x2="38697" y2="0"/>
                        <a14:foregroundMark x1="20570" y1="9369" x2="15275" y2="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22955" y="1252855"/>
            <a:ext cx="4812030" cy="512508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拓展与思考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974090" y="1905635"/>
            <a:ext cx="1024382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能不能再接上一个按键，这个新增加的按键可以调整计时器需要计时的值。比如按一下这个按键在数码管上显示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“10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”，再按分别显示“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”、“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”……；需要计时的数值确定后，按另一个按钮开始倒计时，倒计时结束后闪烁最后显示的数字“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”。我打算这么做：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_____________________________________________________________________________________________________________________________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做的时候需要注意：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__________________________________________________________________________________________________________________________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1025" y="2976451"/>
            <a:ext cx="909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课程思路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一、情景描述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31533" y="257821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二、知识与概念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44944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三、作品制作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233" y="431454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四、拓展与思考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l="9111" t="22523" r="8140" b="1443"/>
          <a:stretch>
            <a:fillRect/>
          </a:stretch>
        </p:blipFill>
        <p:spPr>
          <a:xfrm>
            <a:off x="521335" y="1553845"/>
            <a:ext cx="3559175" cy="311721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5164455" y="1912937"/>
            <a:ext cx="5080000" cy="239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数码管也叫做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数码管，主要用来显示数字。由于它价格便宜、使用简单，在日常生活中应用非常普遍。本课我们将使用数码管和按键，为爱做烘焙的妈妈制作一个定时器，帮助她更加精确的掌握时间。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2" name="图片 42" descr="3-1"/>
          <p:cNvPicPr>
            <a:picLocks noChangeAspect="1"/>
          </p:cNvPicPr>
          <p:nvPr/>
        </p:nvPicPr>
        <p:blipFill>
          <a:blip r:embed="rId3"/>
          <a:srcRect l="20696" t="18681" r="23443" b="27198"/>
          <a:stretch>
            <a:fillRect/>
          </a:stretch>
        </p:blipFill>
        <p:spPr>
          <a:xfrm>
            <a:off x="581660" y="1739265"/>
            <a:ext cx="3872865" cy="25019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839335" y="1598295"/>
            <a:ext cx="5911850" cy="2491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 fontAlgn="auto">
              <a:lnSpc>
                <a:spcPct val="150000"/>
              </a:lnSpc>
            </a:pPr>
            <a:r>
              <a:rPr lang="en-US" sz="20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4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Nova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入门套件中包含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个数码管模块，它最多可以显示由四个数字组成的数，所以叫做“四位数码管”。数码管的每个数都是由八段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组成，其中七段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用于显示数字，第八段在数字的右下角，用于显示小数点。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5008880" y="1726247"/>
            <a:ext cx="5080000" cy="28613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 fontAlgn="auto">
              <a:lnSpc>
                <a:spcPct val="150000"/>
              </a:lnSpc>
            </a:pPr>
            <a:r>
              <a:rPr lang="en-US" alt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va入门套件中包含2个单按键模块，可以作为开关使用。按键有“按下”和“弹起”两种状态。默认状态是“弹起”；当用手指按住按键帽往下按、并且保持不动的时候，就处于“按下”状态；松开手指，按键又会重回“弹起”状态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5" name="图片 45" descr="3-2"/>
          <p:cNvPicPr>
            <a:picLocks noChangeAspect="1"/>
          </p:cNvPicPr>
          <p:nvPr/>
        </p:nvPicPr>
        <p:blipFill>
          <a:blip r:embed="rId3"/>
          <a:srcRect l="23454" t="18293" r="32189" b="22142"/>
          <a:stretch>
            <a:fillRect/>
          </a:stretch>
        </p:blipFill>
        <p:spPr>
          <a:xfrm>
            <a:off x="521335" y="1725930"/>
            <a:ext cx="3245485" cy="28873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7" name="图片 47" descr="未标题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30" y="1497965"/>
            <a:ext cx="3453765" cy="7747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03275" y="2691130"/>
            <a:ext cx="1030160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使用这个指令可以读取指定数字口的输出值。指令默认是数字口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“S0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”。通过单击下拉列表，可以选择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S0—S3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个数字端口、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A0—A3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</a:t>
            </a:r>
            <a:r>
              <a:rPr lang="en-US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个模拟端口（这些模拟端口具备数字端口功能，可以当作数字端口使用）。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803275" y="2564130"/>
            <a:ext cx="1030160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设置指定端口数码管显示指定的数值。指令默认是“C0”端口、“整数”类型、显示内容是“123”。通过单击下拉列表，可以选择C0-C1、M0-M3这6个端口；“Num”（整数）、“Float”（小数）这些数值类型；需要显示的数值可以在参数框中输入。</a:t>
            </a:r>
            <a:endParaRPr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8"/>
          <p:cNvPicPr>
            <a:picLocks noChangeAspect="1"/>
          </p:cNvPicPr>
          <p:nvPr/>
        </p:nvPicPr>
        <p:blipFill>
          <a:blip r:embed="rId3"/>
          <a:srcRect l="3372" t="16406" r="4494" b="18074"/>
          <a:stretch>
            <a:fillRect/>
          </a:stretch>
        </p:blipFill>
        <p:spPr>
          <a:xfrm>
            <a:off x="3403600" y="1635125"/>
            <a:ext cx="4737100" cy="74993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803275" y="2564130"/>
            <a:ext cx="1030160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508000" fontAlgn="auto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使用这个指令可以清除指定端口数码管上显示的内容。指令默认是“C0”端口。通过单击下拉列表，可以选择C0-C1、M0-M3这6个端口。</a:t>
            </a:r>
            <a:endParaRPr sz="20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1" name="图片 51" descr="数码管清除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440" y="1588770"/>
            <a:ext cx="3591560" cy="8629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309245" y="2404110"/>
            <a:ext cx="4699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在Nova中使用数码管与按键--送给妈妈的定时器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118225" y="1314450"/>
            <a:ext cx="4512945" cy="4215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制作一个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送给妈妈的定时器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智能装置，需要使用以下配件：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NOVA主控板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zh-CN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数码管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单按键模块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一根红色连接线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一根白色连接线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d71f817e-52d4-4c5f-b126-48455beb34b4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1344</Words>
  <Application>WPS 演示</Application>
  <PresentationFormat>宽屏</PresentationFormat>
  <Paragraphs>97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黑体</vt:lpstr>
      <vt:lpstr>Calibri</vt:lpstr>
      <vt:lpstr>微软雅黑</vt:lpstr>
      <vt:lpstr>楷体</vt:lpstr>
      <vt:lpstr>Arial Rounded MT Bold</vt:lpstr>
      <vt:lpstr>Arial Unicode MS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Administrator</cp:lastModifiedBy>
  <cp:revision>196</cp:revision>
  <dcterms:created xsi:type="dcterms:W3CDTF">2015-05-05T08:02:00Z</dcterms:created>
  <dcterms:modified xsi:type="dcterms:W3CDTF">2020-04-15T08:48:05Z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