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55" r:id="rId8"/>
    <p:sldId id="356" r:id="rId9"/>
    <p:sldId id="357" r:id="rId10"/>
    <p:sldId id="358" r:id="rId11"/>
    <p:sldId id="359" r:id="rId12"/>
    <p:sldId id="360" r:id="rId13"/>
    <p:sldId id="328" r:id="rId14"/>
    <p:sldId id="329" r:id="rId15"/>
    <p:sldId id="330" r:id="rId16"/>
    <p:sldId id="331" r:id="rId17"/>
    <p:sldId id="353" r:id="rId18"/>
    <p:sldId id="35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emf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智能小风扇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1" name="图片 30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8848" y1="50806" x2="88662" y2="0"/>
                      </a14:backgroundRemoval>
                    </a14:imgEffect>
                  </a14:imgLayer>
                </a14:imgProps>
              </a:ext>
            </a:extLst>
          </a:blip>
          <a:srcRect l="9533" t="34942" r="9312" b="13693"/>
          <a:stretch>
            <a:fillRect/>
          </a:stretch>
        </p:blipFill>
        <p:spPr>
          <a:xfrm>
            <a:off x="3259455" y="1464310"/>
            <a:ext cx="4990465" cy="726440"/>
          </a:xfrm>
          <a:prstGeom prst="rect">
            <a:avLst/>
          </a:prstGeom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20395" y="2341245"/>
            <a:ext cx="1095121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使用这个指令可以设置指定端口电机的输出值。指令默认端口是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“M0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”、输出值是“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”；通过单击第一个参数的下拉列表，可以选择电机的连接端口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M0—M3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；通过单击第二个参数下拉列表或者直接输入，可以设置电机的输出值，它的取值范围是（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-255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255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1335" y="2486025"/>
            <a:ext cx="50520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0" checksum="583291441"/>
                </a:ext>
              </a:extLst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在Nova中使用电机与红外遥控器--智能小风扇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77255" y="1101090"/>
            <a:ext cx="572579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智能小风扇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NOVA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红外接收模块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红外遥控器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数码管模块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单路电机驱动模块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风扇叶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556000" y="608330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连接硬件、运行插件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-21474826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70" y="1383030"/>
            <a:ext cx="6742430" cy="4912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56000" y="712470"/>
            <a:ext cx="5898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在数码管上显示红外接收模块接收到的值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3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690" y="1821815"/>
            <a:ext cx="4632325" cy="4121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59688" y="639999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让风扇旋转起来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3" name="图片 30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17" b="89441" l="6640" r="92958">
                        <a14:foregroundMark x1="8451" y1="32298" x2="7445" y2="0"/>
                        <a14:foregroundMark x1="6841" y1="24845" x2="6841" y2="0"/>
                        <a14:foregroundMark x1="21328" y1="9317" x2="21328" y2="0"/>
                        <a14:foregroundMark x1="89940" y1="70186" x2="42455" y2="0"/>
                        <a14:foregroundMark x1="92958" y1="63354" x2="92958" y2="0"/>
                      </a14:backgroundRemoval>
                    </a14:imgEffect>
                  </a14:imgLayer>
                </a14:imgProps>
              </a:ext>
            </a:extLst>
          </a:blip>
          <a:srcRect l="5913" t="5342" r="5976" b="10069"/>
          <a:stretch>
            <a:fillRect/>
          </a:stretch>
        </p:blipFill>
        <p:spPr>
          <a:xfrm>
            <a:off x="487045" y="2684145"/>
            <a:ext cx="4015740" cy="1249045"/>
          </a:xfrm>
          <a:prstGeom prst="rect">
            <a:avLst/>
          </a:prstGeom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935" y="2870835"/>
            <a:ext cx="5652770" cy="297751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H="1">
            <a:off x="5220335" y="1276985"/>
            <a:ext cx="4445" cy="4727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153785" y="1615440"/>
            <a:ext cx="44970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请根据程序结果，将电机不同的输出值对应的风扇旋转状态记录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17143" y="639999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用红外遥控器控制风扇旋转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C:/Users/ADMINI~1/AppData/Local/Temp/kaimatting/20200417110513/output_aiMatting_20200417110515.pngoutput_aiMatting_202004171105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840" y="1252855"/>
            <a:ext cx="3710940" cy="5473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87500" y="2229485"/>
            <a:ext cx="975042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除了使用红外遥控器控制风扇，你还能让风扇的控制更智能、使用更方便吗？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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145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6" name="Picture 2" descr="https://timgsa.baidu.com/timg?image&amp;quality=80&amp;size=b9999_10000&amp;sec=1543495081455&amp;di=669302e376bc732e12efd97ea2019b93&amp;imgtype=0&amp;src=http%3A%2F%2Fyule.yjcf360.com%2Fu%2Fcms%2Fwww%2F201701%2F12170056w3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" y="2182495"/>
            <a:ext cx="3701415" cy="231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5249545" y="1909127"/>
            <a:ext cx="50800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电风扇曾经是很多家庭上个世纪八、九十年代最重要的消暑电器，拥有一台自己独自享用的电风扇是那个年代很多孩子梦想的礼物。本课我们将制作一个能够用红外遥控器控制的小风扇，甚至还可以为它加上其它的传感器，使得小风扇更智能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9-1"/>
          <p:cNvPicPr>
            <a:picLocks noChangeAspect="1"/>
          </p:cNvPicPr>
          <p:nvPr/>
        </p:nvPicPr>
        <p:blipFill>
          <a:blip r:embed="rId3"/>
          <a:srcRect l="35415" t="13138" r="41889" b="16565"/>
          <a:stretch>
            <a:fillRect/>
          </a:stretch>
        </p:blipFill>
        <p:spPr>
          <a:xfrm rot="19264031">
            <a:off x="1192530" y="1567815"/>
            <a:ext cx="1802765" cy="37217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964940" y="1753870"/>
            <a:ext cx="791654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红外遥控器是一种红外线发射装置。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套件中的红外遥控器有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个按键，除了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0-9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这十个数字以外，还包括四个方向键、“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OK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”键以及“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”、“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”键。红外遥控器每个按键都有对应的按键值，可以根据需要在程序中定义不同的功能。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4" name="图片 194" descr="8-1"/>
          <p:cNvPicPr>
            <a:picLocks noChangeAspect="1"/>
          </p:cNvPicPr>
          <p:nvPr/>
        </p:nvPicPr>
        <p:blipFill>
          <a:blip r:embed="rId3"/>
          <a:srcRect l="24541" t="12544" r="18220" b="13589"/>
          <a:stretch>
            <a:fillRect/>
          </a:stretch>
        </p:blipFill>
        <p:spPr>
          <a:xfrm>
            <a:off x="803275" y="1943100"/>
            <a:ext cx="2898140" cy="26606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59910" y="2360930"/>
            <a:ext cx="66040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algn="l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</a:rPr>
              <a:t>红外接收模块一般与红外发射器一起使用，它能够接收发射器发射的红外线，然后将接收到的红外线信号转换为电信号，经过处理后还原为红外发射器发射的按键值。</a:t>
            </a:r>
            <a:endParaRPr 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5" name="图片 185" descr="130电机"/>
          <p:cNvPicPr>
            <a:picLocks noChangeAspect="1"/>
          </p:cNvPicPr>
          <p:nvPr/>
        </p:nvPicPr>
        <p:blipFill>
          <a:blip r:embed="rId3"/>
          <a:srcRect l="20900" t="20498" r="34566" b="10852"/>
          <a:stretch>
            <a:fillRect/>
          </a:stretch>
        </p:blipFill>
        <p:spPr>
          <a:xfrm>
            <a:off x="386080" y="1573530"/>
            <a:ext cx="1915795" cy="1969135"/>
          </a:xfrm>
          <a:prstGeom prst="rect">
            <a:avLst/>
          </a:prstGeom>
        </p:spPr>
      </p:pic>
      <p:pic>
        <p:nvPicPr>
          <p:cNvPr id="237" name="图片 237" descr="9-4b"/>
          <p:cNvPicPr>
            <a:picLocks noChangeAspect="1"/>
          </p:cNvPicPr>
          <p:nvPr/>
        </p:nvPicPr>
        <p:blipFill>
          <a:blip r:embed="rId4"/>
          <a:srcRect l="27331" t="19293" r="29743" b="15658"/>
          <a:stretch>
            <a:fillRect/>
          </a:stretch>
        </p:blipFill>
        <p:spPr>
          <a:xfrm>
            <a:off x="386080" y="3542665"/>
            <a:ext cx="2038350" cy="2059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4355" y="1940560"/>
            <a:ext cx="854646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电机，也叫“马达”，是依据电磁感应原理将电能转换为机械能的一种装置，很多常用电器和机械的动力源都是各种各样的电机。电机根据输入电源的不同，可以分为使用直流电的直流电机、使用交流电的交流电机。</a:t>
            </a:r>
            <a:endParaRPr lang="zh-CN"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套件中的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电机就是一种直流电机，能够将输入的直流电能转换为机械能，可以带动套件中的风扇叶旋转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7" name="图片 197" descr="8-3"/>
          <p:cNvPicPr>
            <a:picLocks noChangeAspect="1"/>
          </p:cNvPicPr>
          <p:nvPr/>
        </p:nvPicPr>
        <p:blipFill>
          <a:blip r:embed="rId3"/>
          <a:srcRect l="23209" t="16409" r="29512" b="17918"/>
          <a:stretch>
            <a:fillRect/>
          </a:stretch>
        </p:blipFill>
        <p:spPr>
          <a:xfrm>
            <a:off x="521335" y="1811020"/>
            <a:ext cx="2762250" cy="25742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276090" y="1811020"/>
            <a:ext cx="713994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2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主控板是不能直接控制电机的，必须通过电机驱动模块才可以控制电机运行、停止、调节转速。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入门套件中的电机驱动模块只能连接一个电机，因此叫做“单路电机驱动模块”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29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89333" l="8992" r="89918">
                        <a14:foregroundMark x1="8992" y1="46667" x2="8992" y2="0"/>
                      </a14:backgroundRemoval>
                    </a14:imgEffect>
                  </a14:imgLayer>
                </a14:imgProps>
              </a:ext>
            </a:extLst>
          </a:blip>
          <a:srcRect l="7425" t="15297" r="24778" b="12036"/>
          <a:stretch>
            <a:fillRect/>
          </a:stretch>
        </p:blipFill>
        <p:spPr>
          <a:xfrm>
            <a:off x="3954145" y="1437640"/>
            <a:ext cx="3567430" cy="78105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81660" y="2432050"/>
            <a:ext cx="110013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使用这个指令可以读取指定端口红外接收模块的值。指令默认是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“S0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”；通过单击下拉列表，可以选择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S0—S3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个数字端口、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A0—A3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个模拟端口。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81660" y="2432050"/>
            <a:ext cx="110013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使用这个指令可以读取红外遥控器按键的值。指令默认是“OK”键；通过单击下拉列表，还可以选择0-9这十个数字键、四个方向键、以及“*”、“#”键。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0" name="图片 30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623" l="9706" r="90000">
                        <a14:foregroundMark x1="9706" y1="56604" x2="9706" y2="0"/>
                      </a14:backgroundRemoval>
                    </a14:imgEffect>
                  </a14:imgLayer>
                </a14:imgProps>
              </a:ext>
            </a:extLst>
          </a:blip>
          <a:srcRect l="8650" t="28405" r="12921" b="20845"/>
          <a:stretch>
            <a:fillRect/>
          </a:stretch>
        </p:blipFill>
        <p:spPr>
          <a:xfrm>
            <a:off x="3796030" y="1458595"/>
            <a:ext cx="3893185" cy="78422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WPS 演示</Application>
  <PresentationFormat>宽屏</PresentationFormat>
  <Paragraphs>90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微软雅黑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214</cp:revision>
  <dcterms:created xsi:type="dcterms:W3CDTF">2015-05-05T08:02:00Z</dcterms:created>
  <dcterms:modified xsi:type="dcterms:W3CDTF">2020-04-17T09:29:10Z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