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46" r:id="rId3"/>
    <p:sldId id="263" r:id="rId4"/>
    <p:sldId id="324" r:id="rId5"/>
    <p:sldId id="340" r:id="rId6"/>
    <p:sldId id="341" r:id="rId7"/>
    <p:sldId id="343" r:id="rId8"/>
    <p:sldId id="344" r:id="rId9"/>
    <p:sldId id="342" r:id="rId10"/>
    <p:sldId id="345" r:id="rId11"/>
    <p:sldId id="34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Scratch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的智能小车编程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让智能小车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亮起来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756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2430338" y="2182106"/>
            <a:ext cx="808426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让智能小车按照一定要求走出不同形状的轨迹图。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直行时，智能小车开启双跳灯模式。</a:t>
            </a:r>
            <a:endParaRPr lang="en-US" altLang="zh-CN" sz="28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左转弯时，智能小车只闪烁左侧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灯；</a:t>
            </a:r>
            <a:endParaRPr lang="en-US" altLang="zh-CN" sz="28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右转弯时，只闪烁右侧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灯。 </a:t>
            </a:r>
          </a:p>
          <a:p>
            <a:pPr algn="ctr"/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676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7258" y="2132198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</a:t>
            </a:r>
            <a:r>
              <a:rPr lang="zh-CN" altLang="en-US" sz="4800" b="1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一、情景描述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6581" y="184138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二、知识与概念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88396" y="4138040"/>
            <a:ext cx="31341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让两个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LED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灯同时亮起来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让两个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LED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灯闪烁起来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让两个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LED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灯一直闪烁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让小车闪着双跳前行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四、拓展与思考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99732" y="2589601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了解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LED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模块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指令学习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3E7F6ED-03CF-4078-AA1D-65E9C6B2016E}"/>
              </a:ext>
            </a:extLst>
          </p:cNvPr>
          <p:cNvSpPr/>
          <p:nvPr/>
        </p:nvSpPr>
        <p:spPr>
          <a:xfrm>
            <a:off x="6353720" y="2434771"/>
            <a:ext cx="4612750" cy="27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行驶在路上的智能小车突遇故障，需开启双跳灯，警示其他车辆及行人切勿靠近，以免发生意外事故。本课就让我们一起给智能小车开启双跳灯。</a:t>
            </a:r>
          </a:p>
        </p:txBody>
      </p:sp>
      <p:pic>
        <p:nvPicPr>
          <p:cNvPr id="1026" name="Picture 2" descr="https://timgsa.baidu.com/timg?image&amp;quality=80&amp;size=b9999_10000&amp;sec=1551696641099&amp;di=b519b037b09ff2ef0a4857f723c8e948&amp;imgtype=0&amp;src=http%3A%2F%2Fs11.sinaimg.cn%2Fmw690%2F001THDNfgy6MafJDZ2yca%26690">
            <a:extLst>
              <a:ext uri="{FF2B5EF4-FFF2-40B4-BE49-F238E27FC236}">
                <a16:creationId xmlns:a16="http://schemas.microsoft.com/office/drawing/2014/main" id="{D28A1035-CAAA-45D7-90A8-EBF38CBB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3" y="2353031"/>
            <a:ext cx="3952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97FDA20-AD47-4128-84F4-481EB71A9233}"/>
              </a:ext>
            </a:extLst>
          </p:cNvPr>
          <p:cNvCxnSpPr/>
          <p:nvPr/>
        </p:nvCxnSpPr>
        <p:spPr>
          <a:xfrm flipH="1">
            <a:off x="5545494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654351" y="3126354"/>
            <a:ext cx="6120881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使用这个指令可以控制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灯的亮灭。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2-1">
            <a:extLst>
              <a:ext uri="{FF2B5EF4-FFF2-40B4-BE49-F238E27FC236}">
                <a16:creationId xmlns:a16="http://schemas.microsoft.com/office/drawing/2014/main" id="{3D4CA17D-5A45-444C-B86F-63258846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121" t="6102" r="5050" b="6398"/>
          <a:stretch>
            <a:fillRect/>
          </a:stretch>
        </p:blipFill>
        <p:spPr>
          <a:xfrm>
            <a:off x="1041601" y="3199726"/>
            <a:ext cx="2969331" cy="2047787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5190929" y="647793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700793FC-7F28-41AA-B901-A716BF8D9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10" y="1398752"/>
            <a:ext cx="5439637" cy="8978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678BC08-8F3C-43EF-9D23-51FEC7EF54AD}"/>
              </a:ext>
            </a:extLst>
          </p:cNvPr>
          <p:cNvSpPr txBox="1"/>
          <p:nvPr/>
        </p:nvSpPr>
        <p:spPr>
          <a:xfrm>
            <a:off x="5654351" y="4148913"/>
            <a:ext cx="6171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可选端口：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A0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D487B55-0862-43A6-A977-CE1AFB30BAB4}"/>
              </a:ext>
            </a:extLst>
          </p:cNvPr>
          <p:cNvSpPr txBox="1"/>
          <p:nvPr/>
        </p:nvSpPr>
        <p:spPr>
          <a:xfrm>
            <a:off x="2026770" y="192727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模块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1FACEAC1-B19A-4FD5-8FF8-30B413935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36519"/>
            <a:ext cx="4912321" cy="1784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550121" y="3167390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灯亮灭的程序代码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833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729657" y="3167390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让两个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灯同时亮起来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A35A695-FE4C-410E-8B25-93F362C69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55" y="2034151"/>
            <a:ext cx="5051254" cy="2546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42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5782959" y="828933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1117921" y="3481972"/>
            <a:ext cx="3595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让两个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</a:t>
            </a:r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闪烁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起来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FCF5DCB-AA2E-41A4-BEA1-06C752088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46" y="2081754"/>
            <a:ext cx="3694063" cy="3323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34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5782959" y="828933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1117921" y="3481972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让两个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灯一直闪烁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DB0828C-8A1C-4201-9036-039776321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93" y="1761866"/>
            <a:ext cx="3835969" cy="3963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51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5782959" y="828933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758855" y="3481972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让两个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闪着双跳灯前行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F85581B-B12D-4DE9-9E84-060BC8620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262" y="1131673"/>
            <a:ext cx="3833813" cy="487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4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256</Words>
  <Application>Microsoft Office PowerPoint</Application>
  <PresentationFormat>宽屏</PresentationFormat>
  <Paragraphs>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黑体</vt:lpstr>
      <vt:lpstr>楷体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thinPad</cp:lastModifiedBy>
  <cp:revision>177</cp:revision>
  <dcterms:created xsi:type="dcterms:W3CDTF">2015-05-05T08:02:00Z</dcterms:created>
  <dcterms:modified xsi:type="dcterms:W3CDTF">2020-03-02T08:27:42Z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