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  <p:sldMasterId id="2147483669" r:id="rId4"/>
    <p:sldMasterId id="2147483681" r:id="rId5"/>
  </p:sldMasterIdLst>
  <p:notesMasterIdLst>
    <p:notesMasterId r:id="rId7"/>
  </p:notesMasterIdLst>
  <p:sldIdLst>
    <p:sldId id="256" r:id="rId6"/>
    <p:sldId id="257" r:id="rId8"/>
    <p:sldId id="258" r:id="rId9"/>
    <p:sldId id="259" r:id="rId10"/>
    <p:sldId id="260" r:id="rId11"/>
    <p:sldId id="267" r:id="rId12"/>
    <p:sldId id="261" r:id="rId13"/>
    <p:sldId id="291" r:id="rId14"/>
    <p:sldId id="292" r:id="rId15"/>
    <p:sldId id="270" r:id="rId16"/>
    <p:sldId id="289" r:id="rId17"/>
    <p:sldId id="288" r:id="rId18"/>
    <p:sldId id="290" r:id="rId19"/>
    <p:sldId id="285" r:id="rId2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7E5D"/>
    <a:srgbClr val="009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6314" autoAdjust="0"/>
  </p:normalViewPr>
  <p:slideViewPr>
    <p:cSldViewPr>
      <p:cViewPr varScale="1">
        <p:scale>
          <a:sx n="145" d="100"/>
          <a:sy n="145" d="100"/>
        </p:scale>
        <p:origin x="60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C5B276FC-40CA-4FE8-B0AB-B83A8F9A0683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BF37141F-B290-4B47-BA90-28DAE3B85FF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02412" y="1731661"/>
            <a:ext cx="8139178" cy="674375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02444" y="2674144"/>
            <a:ext cx="8139113" cy="601028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30079" y="545783"/>
            <a:ext cx="2948940" cy="836295"/>
          </a:xfrm>
        </p:spPr>
        <p:txBody>
          <a:bodyPr anchor="ctr" anchorCtr="0"/>
          <a:lstStyle>
            <a:lvl1pPr>
              <a:defRPr sz="2400"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3853815" y="545783"/>
            <a:ext cx="4629150" cy="4052411"/>
          </a:xfrm>
        </p:spPr>
        <p:txBody>
          <a:bodyPr/>
          <a:lstStyle>
            <a:lvl1pPr>
              <a:defRPr sz="1800">
                <a:latin typeface="+mn-ea"/>
                <a:ea typeface="+mn-ea"/>
              </a:defRPr>
            </a:lvl1pPr>
            <a:lvl2pPr marL="342900" indent="0">
              <a:buNone/>
              <a:defRPr sz="18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630079" y="1679734"/>
            <a:ext cx="2948940" cy="2918936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800">
                <a:latin typeface="+mn-ea"/>
                <a:ea typeface="+mn-ea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>
              <a:sym typeface="+mn-ea"/>
            </a:endParaRPr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502444" y="4203859"/>
            <a:ext cx="8139113" cy="418624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502444" y="481013"/>
            <a:ext cx="8139113" cy="341709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7334" cy="515112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350996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4715828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67693"/>
            <a:ext cx="8139178" cy="674375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37.xml"/><Relationship Id="rId2" Type="http://schemas.openxmlformats.org/officeDocument/2006/relationships/image" Target="../media/image2.png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0" Type="http://schemas.openxmlformats.org/officeDocument/2006/relationships/notesSlide" Target="../notesSlides/notesSlide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611560" y="1491630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STC8H8K64U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  <a:endParaRPr lang="zh-CN" altLang="en-US" sz="1400" spc="3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214340" y="3302050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文本框 20"/>
          <p:cNvSpPr txBox="1"/>
          <p:nvPr/>
        </p:nvSpPr>
        <p:spPr>
          <a:xfrm>
            <a:off x="1269827" y="3286659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76355" y="3286659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" name="圆角矩形 8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  <a:endPara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834118" y="2050120"/>
            <a:ext cx="4673070" cy="64632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OLED</a:t>
            </a:r>
            <a:r>
              <a:rPr lang="zh-CN" altLang="en-US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显示模块的使用</a:t>
            </a:r>
            <a:endParaRPr lang="en-US" altLang="zh-CN" sz="3600" kern="0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27591" y="2891667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08805" y="289690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74852" y="2896902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35053" y="2891666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71622" y="288283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283968" y="2736578"/>
            <a:ext cx="3816424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3322798" y="2073476"/>
            <a:ext cx="40511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2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程序实现</a:t>
            </a:r>
            <a:endParaRPr lang="zh-CN" altLang="en-US" sz="3200" kern="0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3384" y="2834696"/>
            <a:ext cx="2700609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en-US" altLang="zh-CN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OLED</a:t>
            </a: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屏显示数字、字母、汉字、小数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4418383" y="3069630"/>
            <a:ext cx="1344469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en-US" altLang="zh-CN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OLED</a:t>
            </a: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屏显示图形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5943295" y="3069630"/>
            <a:ext cx="1344469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en-US" altLang="zh-CN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OLED</a:t>
            </a: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屏显示图片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2600" kern="0" dirty="0">
                  <a:solidFill>
                    <a:srgbClr val="4D4D4D"/>
                  </a:solidFill>
                  <a:cs typeface="Arial" panose="020B0604020202020204" pitchFamily="34" charset="0"/>
                </a:rPr>
                <a:t>03</a:t>
              </a:r>
              <a:endParaRPr lang="zh-CN" altLang="en-US" sz="1300" kern="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000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0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PART</a:t>
              </a:r>
              <a:endParaRPr lang="en-US" altLang="zh-CN" sz="38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5246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---OLED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屏显示数字、字母、汉字、小数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600" y="699542"/>
            <a:ext cx="4413832" cy="42997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31694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OLED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屏显示图形</a:t>
            </a:r>
            <a:endParaRPr lang="zh-CN" altLang="en-US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endParaRPr lang="zh-CN" altLang="en-US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endParaRPr lang="zh-CN" altLang="en-US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293" y="860783"/>
            <a:ext cx="5413431" cy="28849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31694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---OLED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屏显示图片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294" y="1203598"/>
            <a:ext cx="6211987" cy="224928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422867" y="1707654"/>
            <a:ext cx="2877325" cy="4320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987824" y="3809097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图片数据需要用取模软件生成</a:t>
            </a:r>
            <a:endParaRPr lang="zh-CN" altLang="en-US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314977" y="1563638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STC8H8K64U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  <a:endParaRPr lang="zh-CN" altLang="en-US" sz="1400" spc="3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框 23"/>
          <p:cNvSpPr txBox="1"/>
          <p:nvPr/>
        </p:nvSpPr>
        <p:spPr>
          <a:xfrm>
            <a:off x="3280660" y="3236580"/>
            <a:ext cx="1676058" cy="29956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zh-CN"/>
            </a:defPPr>
            <a:lvl1pPr>
              <a:defRPr sz="1600"/>
            </a:lvl1pPr>
          </a:lstStyle>
          <a:p>
            <a:pPr algn="ctr"/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时间：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月</a:t>
            </a:r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524706" y="1999248"/>
            <a:ext cx="4698719" cy="76943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感谢您的聆听</a:t>
            </a:r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endParaRPr lang="en-US" altLang="zh-CN" sz="4400" kern="0" cap="all" dirty="0">
              <a:solidFill>
                <a:srgbClr val="EEECE1">
                  <a:lumMod val="2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65527" y="2911854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46741" y="291708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12788" y="2917089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72989" y="2911853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9558" y="290301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917757" y="3251979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2" name="文本框 20"/>
          <p:cNvSpPr txBox="1"/>
          <p:nvPr/>
        </p:nvSpPr>
        <p:spPr>
          <a:xfrm>
            <a:off x="973244" y="3236588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279772" y="3236588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" name="圆角矩形 23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  <a:endPara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 rot="2575115">
            <a:off x="623370" y="1401906"/>
            <a:ext cx="2474497" cy="244900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MH_SubTitle_1"/>
          <p:cNvSpPr/>
          <p:nvPr>
            <p:custDataLst>
              <p:tags r:id="rId1"/>
            </p:custDataLst>
          </p:nvPr>
        </p:nvSpPr>
        <p:spPr>
          <a:xfrm>
            <a:off x="4716016" y="1635646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en-US" altLang="zh-CN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OLED</a:t>
            </a:r>
            <a:r>
              <a:rPr lang="zh-CN" altLang="en-US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显示模块介绍</a:t>
            </a:r>
            <a:endParaRPr lang="zh-CN" altLang="en-US" sz="8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MH_Other_1"/>
          <p:cNvSpPr/>
          <p:nvPr>
            <p:custDataLst>
              <p:tags r:id="rId2"/>
            </p:custDataLst>
          </p:nvPr>
        </p:nvSpPr>
        <p:spPr>
          <a:xfrm>
            <a:off x="4214789" y="1635646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MH_SubTitle_2"/>
          <p:cNvSpPr/>
          <p:nvPr>
            <p:custDataLst>
              <p:tags r:id="rId3"/>
            </p:custDataLst>
          </p:nvPr>
        </p:nvSpPr>
        <p:spPr>
          <a:xfrm>
            <a:off x="4716016" y="2347639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指令学习</a:t>
            </a:r>
            <a:endParaRPr lang="zh-CN" altLang="en-US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Other_2"/>
          <p:cNvSpPr/>
          <p:nvPr>
            <p:custDataLst>
              <p:tags r:id="rId4"/>
            </p:custDataLst>
          </p:nvPr>
        </p:nvSpPr>
        <p:spPr>
          <a:xfrm>
            <a:off x="4214789" y="2347639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MH_SubTitle_3"/>
          <p:cNvSpPr/>
          <p:nvPr>
            <p:custDataLst>
              <p:tags r:id="rId5"/>
            </p:custDataLst>
          </p:nvPr>
        </p:nvSpPr>
        <p:spPr>
          <a:xfrm>
            <a:off x="4716016" y="3059633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sz="1600" kern="0" dirty="0">
                <a:solidFill>
                  <a:srgbClr val="FF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程序实现</a:t>
            </a:r>
            <a:endParaRPr lang="zh-CN" altLang="en-US" sz="1600" kern="0" dirty="0">
              <a:solidFill>
                <a:srgbClr val="FF999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MH_Other_3"/>
          <p:cNvSpPr/>
          <p:nvPr>
            <p:custDataLst>
              <p:tags r:id="rId6"/>
            </p:custDataLst>
          </p:nvPr>
        </p:nvSpPr>
        <p:spPr>
          <a:xfrm>
            <a:off x="4214789" y="3059633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rgbClr val="FF99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Others_1"/>
          <p:cNvSpPr txBox="1"/>
          <p:nvPr>
            <p:custDataLst>
              <p:tags r:id="rId7"/>
            </p:custDataLst>
          </p:nvPr>
        </p:nvSpPr>
        <p:spPr>
          <a:xfrm>
            <a:off x="838786" y="2101715"/>
            <a:ext cx="2043664" cy="72228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7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  <a:endParaRPr kumimoji="0" lang="zh-CN" altLang="en-US" sz="47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Others_2"/>
          <p:cNvSpPr txBox="1"/>
          <p:nvPr>
            <p:custDataLst>
              <p:tags r:id="rId8"/>
            </p:custDataLst>
          </p:nvPr>
        </p:nvSpPr>
        <p:spPr>
          <a:xfrm>
            <a:off x="849108" y="2824003"/>
            <a:ext cx="2023020" cy="3064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224868" y="2142030"/>
            <a:ext cx="409154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en-US" altLang="zh-CN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OLED</a:t>
            </a: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显示模块的介绍</a:t>
            </a:r>
            <a:endParaRPr lang="zh-CN" altLang="en-US" sz="32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4418383" y="2803352"/>
            <a:ext cx="1214626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OLED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显示模块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3239" y="2803352"/>
            <a:ext cx="959748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学习电路图</a:t>
            </a:r>
            <a:endParaRPr lang="zh-CN" altLang="en-US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01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240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OLED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显示模块的介绍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7584" y="843558"/>
            <a:ext cx="3126674" cy="3723831"/>
          </a:xfrm>
          <a:prstGeom prst="rect">
            <a:avLst/>
          </a:prstGeom>
          <a:solidFill>
            <a:srgbClr val="FF9999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56" y="843558"/>
            <a:ext cx="2185600" cy="3739948"/>
          </a:xfrm>
          <a:prstGeom prst="rect">
            <a:avLst/>
          </a:prstGeom>
        </p:spPr>
      </p:pic>
      <p:sp>
        <p:nvSpPr>
          <p:cNvPr id="89" name="矩形 88"/>
          <p:cNvSpPr/>
          <p:nvPr/>
        </p:nvSpPr>
        <p:spPr>
          <a:xfrm>
            <a:off x="1762024" y="2859784"/>
            <a:ext cx="937767" cy="4320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4" name="直接箭头连接符 93"/>
          <p:cNvCxnSpPr/>
          <p:nvPr/>
        </p:nvCxnSpPr>
        <p:spPr>
          <a:xfrm>
            <a:off x="2699791" y="3003798"/>
            <a:ext cx="64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文本框 96"/>
          <p:cNvSpPr txBox="1"/>
          <p:nvPr/>
        </p:nvSpPr>
        <p:spPr>
          <a:xfrm>
            <a:off x="3058041" y="1784555"/>
            <a:ext cx="1250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OLED</a:t>
            </a:r>
            <a:r>
              <a:rPr lang="zh-CN" altLang="en-US" sz="1600" dirty="0">
                <a:solidFill>
                  <a:srgbClr val="FF0000"/>
                </a:solidFill>
              </a:rPr>
              <a:t>显示屏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4209754" y="1131590"/>
            <a:ext cx="4610718" cy="280416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OLED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，即有机发光二极管（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Organic Light-Emitting Diode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），又称为有机电激光显示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(Organic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Electroluminesence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Display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OELD)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OLED 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同时具备自发光，不需背光源、对比度高、厚度薄、视角广、反应速度快、可用于挠曲性面板、使用温度范围广、构造及制程较简单等优异之特性。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rPr>
              <a:t>OLED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rPr>
              <a:t>模块根据显示尺寸常用的有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rPr>
              <a:t>0.96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rPr>
              <a:t>、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rPr>
              <a:t>1.3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rPr>
              <a:t>、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rPr>
              <a:t>1.54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rPr>
              <a:t>、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rPr>
              <a:t>1.8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rPr>
              <a:t>寸。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微软雅黑" charset="0"/>
              <a:sym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根据驱动芯片，常用的有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SSD1306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SH1106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ST7735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rPr>
              <a:t>根据显示颜色有分单色、双色、全彩。单色常用黑底蓝色和黑底白色。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rPr>
              <a:t>天问开发板上的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rPr>
              <a:t>OLED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rPr>
              <a:t>为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0.91 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寸，分辨率为 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128*32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，驱动芯片为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SSD1306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，通过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I2C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接口控制。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电路图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"/>
          <p:cNvSpPr>
            <a:spLocks noChangeArrowheads="1"/>
          </p:cNvSpPr>
          <p:nvPr/>
        </p:nvSpPr>
        <p:spPr bwMode="auto">
          <a:xfrm>
            <a:off x="1325066" y="3304031"/>
            <a:ext cx="2600953" cy="28558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65000"/>
              </a:lnSpc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</a:rPr>
              <a:t>详细描述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2699792" y="3280589"/>
            <a:ext cx="4116273" cy="249806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从电路图可以看出，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OLED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显示模块接在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IIC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引脚上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7704" y="384519"/>
            <a:ext cx="3542333" cy="2631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3479369" y="2047760"/>
            <a:ext cx="4114057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8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指令学习</a:t>
            </a:r>
            <a:endParaRPr lang="zh-CN" altLang="en-US" sz="3800" kern="0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2600" kern="0" dirty="0">
                  <a:solidFill>
                    <a:srgbClr val="4D4D4D"/>
                  </a:solidFill>
                  <a:cs typeface="Arial" panose="020B0604020202020204" pitchFamily="34" charset="0"/>
                </a:rPr>
                <a:t>02</a:t>
              </a:r>
              <a:endParaRPr lang="zh-CN" altLang="en-US" sz="1300" kern="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000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0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PART</a:t>
              </a:r>
              <a:endParaRPr lang="en-US" altLang="zh-CN" sz="38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指令学习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47"/>
          <p:cNvSpPr>
            <a:spLocks noChangeArrowheads="1"/>
          </p:cNvSpPr>
          <p:nvPr/>
        </p:nvSpPr>
        <p:spPr bwMode="auto">
          <a:xfrm>
            <a:off x="2267744" y="857912"/>
            <a:ext cx="446683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在显示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-OLED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类别指令中，用于初始化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OLED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2381180" y="1412549"/>
            <a:ext cx="3076381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用于关闭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OLED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显示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6411278" y="1510241"/>
            <a:ext cx="446683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用于让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OLED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在指定坐标显示点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608" y="768019"/>
            <a:ext cx="1133475" cy="4476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412549"/>
            <a:ext cx="1314450" cy="1562100"/>
          </a:xfrm>
          <a:prstGeom prst="rect">
            <a:avLst/>
          </a:prstGeom>
        </p:spPr>
      </p:pic>
      <p:sp>
        <p:nvSpPr>
          <p:cNvPr id="34" name="矩形 47"/>
          <p:cNvSpPr>
            <a:spLocks noChangeArrowheads="1"/>
          </p:cNvSpPr>
          <p:nvPr/>
        </p:nvSpPr>
        <p:spPr bwMode="auto">
          <a:xfrm>
            <a:off x="2381180" y="1979191"/>
            <a:ext cx="3076381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用于打开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OLED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显示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5" name="矩形 47"/>
          <p:cNvSpPr>
            <a:spLocks noChangeArrowheads="1"/>
          </p:cNvSpPr>
          <p:nvPr/>
        </p:nvSpPr>
        <p:spPr bwMode="auto">
          <a:xfrm>
            <a:off x="2399656" y="2526973"/>
            <a:ext cx="3076381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用于更新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OLED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显示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392192"/>
            <a:ext cx="2267780" cy="1101493"/>
          </a:xfrm>
          <a:prstGeom prst="rect">
            <a:avLst/>
          </a:prstGeom>
        </p:spPr>
      </p:pic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6411278" y="2092778"/>
            <a:ext cx="446683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用于清除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OLED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上指定坐标的点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940152" y="1851670"/>
            <a:ext cx="136815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5" name="表格 25"/>
          <p:cNvGraphicFramePr>
            <a:graphicFrameLocks noGrp="1"/>
          </p:cNvGraphicFramePr>
          <p:nvPr/>
        </p:nvGraphicFramePr>
        <p:xfrm>
          <a:off x="899592" y="3434127"/>
          <a:ext cx="6096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0"/>
              </a:tblGrid>
              <a:tr h="74168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7" name="直接箭头连接符 26"/>
          <p:cNvCxnSpPr/>
          <p:nvPr/>
        </p:nvCxnSpPr>
        <p:spPr>
          <a:xfrm>
            <a:off x="6995592" y="3434127"/>
            <a:ext cx="7447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>
            <a:off x="899592" y="4175807"/>
            <a:ext cx="0" cy="412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矩形 47"/>
          <p:cNvSpPr>
            <a:spLocks noChangeArrowheads="1"/>
          </p:cNvSpPr>
          <p:nvPr/>
        </p:nvSpPr>
        <p:spPr bwMode="auto">
          <a:xfrm>
            <a:off x="467544" y="3132951"/>
            <a:ext cx="446683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（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X=0,Y=0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）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6300192" y="3132951"/>
            <a:ext cx="1728192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（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X=128,Y=0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）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1" name="矩形 47"/>
          <p:cNvSpPr>
            <a:spLocks noChangeArrowheads="1"/>
          </p:cNvSpPr>
          <p:nvPr/>
        </p:nvSpPr>
        <p:spPr bwMode="auto">
          <a:xfrm>
            <a:off x="-85011" y="3946199"/>
            <a:ext cx="446683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（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X=0,Y=32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）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2" name="矩形 47"/>
          <p:cNvSpPr>
            <a:spLocks noChangeArrowheads="1"/>
          </p:cNvSpPr>
          <p:nvPr/>
        </p:nvSpPr>
        <p:spPr bwMode="auto">
          <a:xfrm>
            <a:off x="7740352" y="3166239"/>
            <a:ext cx="504056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en-US" altLang="zh-CN" sz="1100" dirty="0">
                <a:solidFill>
                  <a:srgbClr val="FF0000"/>
                </a:solidFill>
                <a:sym typeface="微软雅黑" panose="020B0503020204020204" pitchFamily="34" charset="-122"/>
              </a:rPr>
              <a:t>X</a:t>
            </a:r>
            <a:endParaRPr lang="zh-CN" altLang="en-US" sz="1100" dirty="0">
              <a:solidFill>
                <a:srgbClr val="FF0000"/>
              </a:solidFill>
              <a:sym typeface="微软雅黑" panose="020B0503020204020204" pitchFamily="34" charset="-122"/>
            </a:endParaRPr>
          </a:p>
        </p:txBody>
      </p: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618345" y="4466574"/>
            <a:ext cx="20789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en-US" altLang="zh-CN" sz="1100" dirty="0">
                <a:solidFill>
                  <a:srgbClr val="FF0000"/>
                </a:solidFill>
                <a:sym typeface="微软雅黑" panose="020B0503020204020204" pitchFamily="34" charset="-122"/>
              </a:rPr>
              <a:t>Y</a:t>
            </a:r>
            <a:endParaRPr lang="zh-CN" altLang="en-US" sz="1100" dirty="0">
              <a:solidFill>
                <a:srgbClr val="FF0000"/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指令学习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47"/>
          <p:cNvSpPr>
            <a:spLocks noChangeArrowheads="1"/>
          </p:cNvSpPr>
          <p:nvPr/>
        </p:nvSpPr>
        <p:spPr bwMode="auto">
          <a:xfrm>
            <a:off x="3995937" y="963956"/>
            <a:ext cx="446683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用于在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OLED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屏上指定坐标显示字符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911" y="833033"/>
            <a:ext cx="3285026" cy="48796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94" y="1491630"/>
            <a:ext cx="3285027" cy="450429"/>
          </a:xfrm>
          <a:prstGeom prst="rect">
            <a:avLst/>
          </a:prstGeom>
        </p:spPr>
      </p:pic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4032571" y="1582900"/>
            <a:ext cx="446683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用于在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OLED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屏上指定坐标显示字符串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121321"/>
            <a:ext cx="2622732" cy="394506"/>
          </a:xfrm>
          <a:prstGeom prst="rect">
            <a:avLst/>
          </a:prstGeom>
        </p:spPr>
      </p:pic>
      <p:sp>
        <p:nvSpPr>
          <p:cNvPr id="20" name="矩形 47"/>
          <p:cNvSpPr>
            <a:spLocks noChangeArrowheads="1"/>
          </p:cNvSpPr>
          <p:nvPr/>
        </p:nvSpPr>
        <p:spPr bwMode="auto">
          <a:xfrm>
            <a:off x="4032571" y="2184630"/>
            <a:ext cx="446683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用于在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OLED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屏上指定坐标显示数字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543" y="2627674"/>
            <a:ext cx="3285028" cy="411564"/>
          </a:xfrm>
          <a:prstGeom prst="rect">
            <a:avLst/>
          </a:prstGeom>
        </p:spPr>
      </p:pic>
      <p:sp>
        <p:nvSpPr>
          <p:cNvPr id="22" name="矩形 47"/>
          <p:cNvSpPr>
            <a:spLocks noChangeArrowheads="1"/>
          </p:cNvSpPr>
          <p:nvPr/>
        </p:nvSpPr>
        <p:spPr bwMode="auto">
          <a:xfrm>
            <a:off x="4067944" y="2699512"/>
            <a:ext cx="446683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用于在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OLED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屏上指定坐标显示小数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676" y="3352243"/>
            <a:ext cx="3456384" cy="347534"/>
          </a:xfrm>
          <a:prstGeom prst="rect">
            <a:avLst/>
          </a:prstGeom>
        </p:spPr>
      </p:pic>
      <p:sp>
        <p:nvSpPr>
          <p:cNvPr id="25" name="矩形 47"/>
          <p:cNvSpPr>
            <a:spLocks noChangeArrowheads="1"/>
          </p:cNvSpPr>
          <p:nvPr/>
        </p:nvSpPr>
        <p:spPr bwMode="auto">
          <a:xfrm>
            <a:off x="4283968" y="3282036"/>
            <a:ext cx="4466838" cy="48794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用于在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OLED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屏上指定坐标显示汉字，汉字是在天问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51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库中自动取模</a:t>
            </a:r>
            <a:endParaRPr lang="en-US" altLang="zh-CN" sz="11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可以设置显示字体的大小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指令学习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47"/>
          <p:cNvSpPr>
            <a:spLocks noChangeArrowheads="1"/>
          </p:cNvSpPr>
          <p:nvPr/>
        </p:nvSpPr>
        <p:spPr bwMode="auto">
          <a:xfrm>
            <a:off x="4163765" y="1023750"/>
            <a:ext cx="446683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用于在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OLED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屏上指定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位置画线，两点确定一条线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4562939" y="1763593"/>
            <a:ext cx="4466838" cy="48794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用于在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OLED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屏上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指定位置绘制实心或空心矩形，第一个坐标决定矩形起点位置，第二个坐标可以决定矩形的长和宽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0" name="矩形 47"/>
          <p:cNvSpPr>
            <a:spLocks noChangeArrowheads="1"/>
          </p:cNvSpPr>
          <p:nvPr/>
        </p:nvSpPr>
        <p:spPr bwMode="auto">
          <a:xfrm>
            <a:off x="4283968" y="2463326"/>
            <a:ext cx="446683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用于在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OLED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屏上指定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位置画空心或者实心的圆，坐标代表圆心位置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2" name="矩形 47"/>
          <p:cNvSpPr>
            <a:spLocks noChangeArrowheads="1"/>
          </p:cNvSpPr>
          <p:nvPr/>
        </p:nvSpPr>
        <p:spPr bwMode="auto">
          <a:xfrm>
            <a:off x="4179955" y="3450232"/>
            <a:ext cx="446683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用于在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OLED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屏上指定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位置绘制空心或实心三角形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3397" y="945202"/>
            <a:ext cx="3563094" cy="42667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31535"/>
            <a:ext cx="4032448" cy="41468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27" y="2407109"/>
            <a:ext cx="3528392" cy="42634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27" y="2843660"/>
            <a:ext cx="6414095" cy="50137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66" y="3797314"/>
            <a:ext cx="3888432" cy="419729"/>
          </a:xfrm>
          <a:prstGeom prst="rect">
            <a:avLst/>
          </a:prstGeom>
        </p:spPr>
      </p:pic>
      <p:sp>
        <p:nvSpPr>
          <p:cNvPr id="23" name="矩形 47"/>
          <p:cNvSpPr>
            <a:spLocks noChangeArrowheads="1"/>
          </p:cNvSpPr>
          <p:nvPr/>
        </p:nvSpPr>
        <p:spPr bwMode="auto">
          <a:xfrm>
            <a:off x="2699792" y="4217043"/>
            <a:ext cx="446683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用于在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OLED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屏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上显示图片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PA" val="v3.2.0"/>
</p:tagLst>
</file>

<file path=ppt/tags/tag10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1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2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3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1"/>
</p:tagLst>
</file>

<file path=ppt/tags/tag3.xml><?xml version="1.0" encoding="utf-8"?>
<p:tagLst xmlns:p="http://schemas.openxmlformats.org/presentationml/2006/main">
  <p:tag name="MH" val="20161022203400"/>
  <p:tag name="MH_LIBRARY" val="GRAPHIC"/>
  <p:tag name="MH_TYPE" val="Other"/>
  <p:tag name="MH_ORDER" val="1"/>
</p:tagLst>
</file>

<file path=ppt/tags/tag4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2"/>
</p:tagLst>
</file>

<file path=ppt/tags/tag5.xml><?xml version="1.0" encoding="utf-8"?>
<p:tagLst xmlns:p="http://schemas.openxmlformats.org/presentationml/2006/main">
  <p:tag name="MH" val="20161022203400"/>
  <p:tag name="MH_LIBRARY" val="GRAPHIC"/>
  <p:tag name="MH_TYPE" val="Other"/>
  <p:tag name="MH_ORDER" val="2"/>
</p:tagLst>
</file>

<file path=ppt/tags/tag6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3"/>
</p:tagLst>
</file>

<file path=ppt/tags/tag7.xml><?xml version="1.0" encoding="utf-8"?>
<p:tagLst xmlns:p="http://schemas.openxmlformats.org/presentationml/2006/main">
  <p:tag name="MH" val="20161022203400"/>
  <p:tag name="MH_LIBRARY" val="GRAPHIC"/>
  <p:tag name="MH_TYPE" val="Other"/>
  <p:tag name="MH_ORDER" val="3"/>
</p:tagLst>
</file>

<file path=ppt/tags/tag8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1041</Words>
  <Application>WWO_aliyun_20201019112421-9bb9c296e6</Application>
  <PresentationFormat>全屏显示(16:9)</PresentationFormat>
  <Paragraphs>147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汉仪旗黑KW 55S</vt:lpstr>
      <vt:lpstr>Calibri</vt:lpstr>
      <vt:lpstr>Calibri</vt:lpstr>
      <vt:lpstr>微软雅黑</vt:lpstr>
      <vt:lpstr>汉仪书宋二KW</vt:lpstr>
      <vt:lpstr>Kingsoft Confetti</vt:lpstr>
      <vt:lpstr>webwppDefTheme</vt:lpstr>
      <vt:lpstr>Office 主题​​</vt:lpstr>
      <vt:lpstr>1_Office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862788511@qq.com</cp:lastModifiedBy>
  <dcterms:created xsi:type="dcterms:W3CDTF">2021-02-04T08:32:53Z</dcterms:created>
  <dcterms:modified xsi:type="dcterms:W3CDTF">2021-02-04T08:32:53Z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2052-0.0.0.0</vt:lpwstr>
  </property>
</Properties>
</file>